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8"/>
  </p:notesMasterIdLst>
  <p:sldIdLst>
    <p:sldId id="299" r:id="rId6"/>
    <p:sldId id="329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ak" initials="MB" lastIdx="14" clrIdx="0">
    <p:extLst>
      <p:ext uri="{19B8F6BF-5375-455C-9EA6-DF929625EA0E}">
        <p15:presenceInfo xmlns:p15="http://schemas.microsoft.com/office/powerpoint/2012/main" userId="S-1-5-21-1453142097-416421523-854034240-1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749"/>
    <a:srgbClr val="646A9A"/>
    <a:srgbClr val="8B9BB8"/>
    <a:srgbClr val="3CDBC0"/>
    <a:srgbClr val="3F1A5F"/>
    <a:srgbClr val="DBDDDE"/>
    <a:srgbClr val="41B6E6"/>
    <a:srgbClr val="449C44"/>
    <a:srgbClr val="E6007E"/>
    <a:srgbClr val="8BB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llemlayout 3 - Marker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llemlayou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llemlayout 4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9" autoAdjust="0"/>
    <p:restoredTop sz="88214" autoAdjust="0"/>
  </p:normalViewPr>
  <p:slideViewPr>
    <p:cSldViewPr snapToGrid="0">
      <p:cViewPr varScale="1">
        <p:scale>
          <a:sx n="51" d="100"/>
          <a:sy n="51" d="100"/>
        </p:scale>
        <p:origin x="5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000BA-5087-421D-AA75-CA2602518415}" type="datetimeFigureOut">
              <a:rPr lang="da-DK" smtClean="0"/>
              <a:t>10-02-2017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5F9B2-0284-40BF-801A-8E5AA5D7EF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51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0075"/>
            <a:ext cx="9319200" cy="1403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rgbClr val="646A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2" name="Rektangel 1"/>
          <p:cNvSpPr/>
          <p:nvPr userDrawn="1"/>
        </p:nvSpPr>
        <p:spPr>
          <a:xfrm>
            <a:off x="1" y="6410326"/>
            <a:ext cx="29845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/>
          <a:srcRect b="4735"/>
          <a:stretch/>
        </p:blipFill>
        <p:spPr>
          <a:xfrm>
            <a:off x="-2" y="0"/>
            <a:ext cx="12192000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0594" y="365126"/>
            <a:ext cx="10953206" cy="6886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0594" y="2159725"/>
            <a:ext cx="5355772" cy="40172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998028" y="2159725"/>
            <a:ext cx="5355772" cy="40172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00594" y="1267097"/>
            <a:ext cx="5355772" cy="683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5998028" y="1267097"/>
            <a:ext cx="5355772" cy="683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8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77" y="357052"/>
            <a:ext cx="10953206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00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80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594" y="1122363"/>
            <a:ext cx="10953206" cy="2387600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94" y="3602038"/>
            <a:ext cx="1095320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04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0075"/>
            <a:ext cx="9319200" cy="1403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rgbClr val="646A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2" name="Rektangel 1"/>
          <p:cNvSpPr/>
          <p:nvPr userDrawn="1"/>
        </p:nvSpPr>
        <p:spPr>
          <a:xfrm>
            <a:off x="1" y="6410326"/>
            <a:ext cx="29845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/>
          <a:srcRect t="1419" b="3315"/>
          <a:stretch/>
        </p:blipFill>
        <p:spPr>
          <a:xfrm>
            <a:off x="-11" y="-8709"/>
            <a:ext cx="12192000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0075"/>
            <a:ext cx="9319200" cy="1403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rgbClr val="646A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2" name="Rektangel 1"/>
          <p:cNvSpPr/>
          <p:nvPr userDrawn="1"/>
        </p:nvSpPr>
        <p:spPr>
          <a:xfrm>
            <a:off x="1" y="6410326"/>
            <a:ext cx="29845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/>
          <a:srcRect b="5024"/>
          <a:stretch/>
        </p:blipFill>
        <p:spPr>
          <a:xfrm>
            <a:off x="-292" y="1"/>
            <a:ext cx="12192286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0075"/>
            <a:ext cx="9319200" cy="1403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rgbClr val="646A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2" name="Rektangel 1"/>
          <p:cNvSpPr/>
          <p:nvPr userDrawn="1"/>
        </p:nvSpPr>
        <p:spPr>
          <a:xfrm>
            <a:off x="1" y="6410326"/>
            <a:ext cx="29845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 rotWithShape="1">
          <a:blip r:embed="rId2"/>
          <a:srcRect b="4912"/>
          <a:stretch/>
        </p:blipFill>
        <p:spPr>
          <a:xfrm>
            <a:off x="0" y="1"/>
            <a:ext cx="12192000" cy="46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0075"/>
            <a:ext cx="9319200" cy="14031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800">
                <a:solidFill>
                  <a:srgbClr val="646A9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2" name="Rektangel 1"/>
          <p:cNvSpPr/>
          <p:nvPr userDrawn="1"/>
        </p:nvSpPr>
        <p:spPr>
          <a:xfrm>
            <a:off x="1" y="6410326"/>
            <a:ext cx="29845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 rotWithShape="1">
          <a:blip r:embed="rId2"/>
          <a:srcRect b="5267"/>
          <a:stretch/>
        </p:blipFill>
        <p:spPr>
          <a:xfrm>
            <a:off x="-6" y="2"/>
            <a:ext cx="12191994" cy="465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5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594" y="365126"/>
            <a:ext cx="10953206" cy="6886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94" y="1332411"/>
            <a:ext cx="10953206" cy="4844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0594" y="365126"/>
            <a:ext cx="10953206" cy="6886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0594" y="1332411"/>
            <a:ext cx="5355772" cy="4844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998028" y="1332411"/>
            <a:ext cx="5355772" cy="4844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0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0594" y="365126"/>
            <a:ext cx="10953206" cy="6886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0594" y="1332411"/>
            <a:ext cx="5355772" cy="4844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331" y="1332411"/>
            <a:ext cx="4603966" cy="51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0594" y="365126"/>
            <a:ext cx="10953206" cy="6886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0594" y="1332411"/>
            <a:ext cx="5355772" cy="4844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7789" y="1332411"/>
            <a:ext cx="5260182" cy="473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04" y="6310184"/>
            <a:ext cx="1234921" cy="293031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10953206" cy="6678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Klik for at redigere i master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59999" y="1440000"/>
            <a:ext cx="1095320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16">
            <a:lum/>
          </a:blip>
          <a:srcRect l="-31490" t="29100" r="31490" b="-29100"/>
          <a:stretch/>
        </p:blipFill>
        <p:spPr>
          <a:xfrm>
            <a:off x="9555900" y="0"/>
            <a:ext cx="2644161" cy="29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8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87" r:id="rId4"/>
    <p:sldLayoutId id="2147483690" r:id="rId5"/>
    <p:sldLayoutId id="2147483674" r:id="rId6"/>
    <p:sldLayoutId id="2147483676" r:id="rId7"/>
    <p:sldLayoutId id="2147483691" r:id="rId8"/>
    <p:sldLayoutId id="2147483692" r:id="rId9"/>
    <p:sldLayoutId id="2147483685" r:id="rId10"/>
    <p:sldLayoutId id="2147483678" r:id="rId11"/>
    <p:sldLayoutId id="2147483679" r:id="rId12"/>
    <p:sldLayoutId id="2147483673" r:id="rId13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rgbClr val="646A9A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45474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5474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5474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5474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54749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1.png"/><Relationship Id="rId5" Type="http://schemas.microsoft.com/office/2007/relationships/media" Target="../media/media3.m4a"/><Relationship Id="rId10" Type="http://schemas.openxmlformats.org/officeDocument/2006/relationships/image" Target="../media/image10.jpe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Empathy</a:t>
            </a:r>
            <a:r>
              <a:rPr lang="da-DK" dirty="0"/>
              <a:t> Board ud fra interview med mulig samarbejdspartner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92" y="1053738"/>
            <a:ext cx="6830966" cy="5123225"/>
          </a:xfrm>
        </p:spPr>
      </p:pic>
      <p:pic>
        <p:nvPicPr>
          <p:cNvPr id="7" name="Tæn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52700" y="1276350"/>
            <a:ext cx="609600" cy="609600"/>
          </a:xfrm>
          <a:prstGeom prst="rect">
            <a:avLst/>
          </a:prstGeom>
        </p:spPr>
      </p:pic>
      <p:pic>
        <p:nvPicPr>
          <p:cNvPr id="8" name="Sig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24850" y="1132750"/>
            <a:ext cx="609600" cy="609600"/>
          </a:xfrm>
          <a:prstGeom prst="rect">
            <a:avLst/>
          </a:prstGeom>
        </p:spPr>
      </p:pic>
      <p:pic>
        <p:nvPicPr>
          <p:cNvPr id="10" name="Føl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38650" y="5410200"/>
            <a:ext cx="609600" cy="609600"/>
          </a:xfrm>
          <a:prstGeom prst="rect">
            <a:avLst/>
          </a:prstGeom>
        </p:spPr>
      </p:pic>
      <p:pic>
        <p:nvPicPr>
          <p:cNvPr id="11" name="Gø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2485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Sines Vision Board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92" y="1331913"/>
            <a:ext cx="6460066" cy="4845050"/>
          </a:xfrm>
        </p:spPr>
      </p:pic>
    </p:spTree>
    <p:extLst>
      <p:ext uri="{BB962C8B-B14F-4D97-AF65-F5344CB8AC3E}">
        <p14:creationId xmlns:p14="http://schemas.microsoft.com/office/powerpoint/2010/main" val="3434695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d7bcc6-67ce-429f-83dc-5e6dd3802908"/>
    <c10e706314f548fdacd4d7c047353a29 xmlns="1fd7bcc6-67ce-429f-83dc-5e6dd3802908">
      <Terms xmlns="http://schemas.microsoft.com/office/infopath/2007/PartnerControls"/>
    </c10e706314f548fdacd4d7c047353a29>
    <_dlc_DocId xmlns="1fd7bcc6-67ce-429f-83dc-5e6dd3802908">RXWC6M2JMCY3-14-44091</_dlc_DocId>
    <_dlc_DocIdUrl xmlns="1fd7bcc6-67ce-429f-83dc-5e6dd3802908">
      <Url>https://inserogroup.sharepoint.com/ik/Communication/_layouts/15/DocIdRedir.aspx?ID=RXWC6M2JMCY3-14-44091</Url>
      <Description>RXWC6M2JMCY3-14-44091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nsero Document" ma:contentTypeID="0x0101006648A72B83C28C49B99EAFBF94BBD385001DA8A77B60ED4A4AB4E64550209609E3" ma:contentTypeVersion="22" ma:contentTypeDescription="" ma:contentTypeScope="" ma:versionID="1bbe865bd24756f4093bb398e3b429db">
  <xsd:schema xmlns:xsd="http://www.w3.org/2001/XMLSchema" xmlns:xs="http://www.w3.org/2001/XMLSchema" xmlns:p="http://schemas.microsoft.com/office/2006/metadata/properties" xmlns:ns2="1fd7bcc6-67ce-429f-83dc-5e6dd3802908" xmlns:ns3="51d578da-66e5-4a26-b351-92346358cdca" targetNamespace="http://schemas.microsoft.com/office/2006/metadata/properties" ma:root="true" ma:fieldsID="6e10baafe96ea301c769831fff32fdf1" ns2:_="" ns3:_="">
    <xsd:import namespace="1fd7bcc6-67ce-429f-83dc-5e6dd3802908"/>
    <xsd:import namespace="51d578da-66e5-4a26-b351-92346358cdc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c10e706314f548fdacd4d7c047353a29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3:SharingHintHash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7bcc6-67ce-429f-83dc-5e6dd380290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0009187a-ac90-419e-959e-1c87ba7d6dfb}" ma:internalName="TaxCatchAll" ma:showField="CatchAllData" ma:web="1fd7bcc6-67ce-429f-83dc-5e6dd38029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0009187a-ac90-419e-959e-1c87ba7d6dfb}" ma:internalName="TaxCatchAllLabel" ma:readOnly="true" ma:showField="CatchAllDataLabel" ma:web="1fd7bcc6-67ce-429f-83dc-5e6dd38029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10e706314f548fdacd4d7c047353a29" ma:index="10" nillable="true" ma:taxonomy="true" ma:internalName="c10e706314f548fdacd4d7c047353a29" ma:taxonomyFieldName="DocumentType" ma:displayName="Document Type" ma:readOnly="false" ma:default="" ma:fieldId="{c10e7063-14f5-48fd-acd4-d7c047353a29}" ma:taxonomyMulti="true" ma:sspId="587c1ad4-e2a3-44c5-9b50-416f690cb567" ma:termSetId="1546a8d8-5f30-4b7c-9158-de18d7bff7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2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13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8" nillable="true" ma:displayName="Sidst delt efter brug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9" nillable="true" ma:displayName="Sidst delt efter tid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d578da-66e5-4a26-b351-92346358cdca" elementFormDefault="qualified">
    <xsd:import namespace="http://schemas.microsoft.com/office/2006/documentManagement/types"/>
    <xsd:import namespace="http://schemas.microsoft.com/office/infopath/2007/PartnerControls"/>
    <xsd:element name="SharingHintHash" ma:index="16" nillable="true" ma:displayName="Hashværdi for deling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1067F-9193-46E9-9622-F5E496FEAB4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1d578da-66e5-4a26-b351-92346358cdca"/>
    <ds:schemaRef ds:uri="1fd7bcc6-67ce-429f-83dc-5e6dd3802908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A6FB11-2008-4866-9104-FEAC0427B3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69699C-28EC-4114-BBA0-539381BE759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E9064E6-AE76-46E4-A517-7FEDEBB05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7bcc6-67ce-429f-83dc-5e6dd3802908"/>
    <ds:schemaRef ds:uri="51d578da-66e5-4a26-b351-92346358cd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3028</TotalTime>
  <Words>11</Words>
  <Application>Microsoft Office PowerPoint</Application>
  <PresentationFormat>Widescreen</PresentationFormat>
  <Paragraphs>2</Paragraphs>
  <Slides>2</Slides>
  <Notes>0</Notes>
  <HiddenSlides>0</HiddenSlides>
  <MMClips>4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Tahoma</vt:lpstr>
      <vt:lpstr>Office-tema</vt:lpstr>
      <vt:lpstr>Empathy Board ud fra interview med mulig samarbejdspartner</vt:lpstr>
      <vt:lpstr>Sines Vision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Nikolaj Busk</dc:creator>
  <cp:lastModifiedBy>Sine Bjerre Martinussen</cp:lastModifiedBy>
  <cp:revision>201</cp:revision>
  <dcterms:created xsi:type="dcterms:W3CDTF">2016-02-10T21:05:25Z</dcterms:created>
  <dcterms:modified xsi:type="dcterms:W3CDTF">2017-02-10T23:11:20Z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0x0101006648A72B83C28C49B99EAFBF94BBD385001DA8A77B60ED4A4AB4E64550209609E3</vt:lpwstr>
  </property>
  <property fmtid="{D5CDD505-2E9C-101B-9397-08002B2CF9AE}" pid="3" name="_dlc_DocIdItemGuid">
    <vt:lpwstr>6d8b4263-58a1-4713-82d0-b0d6101c3a8c</vt:lpwstr>
  </property>
  <property fmtid="{D5CDD505-2E9C-101B-9397-08002B2CF9AE}" pid="4" name="DocumentType">
    <vt:lpwstr/>
  </property>
</Properties>
</file>