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3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1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4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3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50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3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51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58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5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BFAB-2240-4D0D-AFE3-08C90CBD2B0C}" type="datetimeFigureOut">
              <a:rPr lang="en-GB" smtClean="0"/>
              <a:t>15/02/17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9B2A-9CD5-4490-A638-0E1622D7605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498f1cc9-fb50-462c-8117-c1eb10e12fe8@eurp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42" y="0"/>
            <a:ext cx="9162658" cy="68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7bd96074-6e2a-4c17-a1de-c33a8bf4764b@eurp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18288"/>
            <a:ext cx="9119616" cy="68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d74dec10-7b1e-43a9-b232-ac675666627c@eurp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18288"/>
            <a:ext cx="9119616" cy="68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3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Brugerdefineret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Office Theme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Andreas Nørætt</dc:creator>
  <cp:lastModifiedBy>Ane Clement-Døssing</cp:lastModifiedBy>
  <cp:revision>1</cp:revision>
  <dcterms:created xsi:type="dcterms:W3CDTF">2017-02-14T13:03:23Z</dcterms:created>
  <dcterms:modified xsi:type="dcterms:W3CDTF">2017-02-15T09:02:30Z</dcterms:modified>
</cp:coreProperties>
</file>