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664" y="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19C2-C176-4F44-8501-F4F410426034}" type="datetimeFigureOut">
              <a:rPr lang="da-DK" smtClean="0"/>
              <a:t>04/10/16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9442-6ED3-0B45-9451-F3316C3C2F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0893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19C2-C176-4F44-8501-F4F410426034}" type="datetimeFigureOut">
              <a:rPr lang="da-DK" smtClean="0"/>
              <a:t>04/10/16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9442-6ED3-0B45-9451-F3316C3C2F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156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19C2-C176-4F44-8501-F4F410426034}" type="datetimeFigureOut">
              <a:rPr lang="da-DK" smtClean="0"/>
              <a:t>04/10/16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9442-6ED3-0B45-9451-F3316C3C2F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462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19C2-C176-4F44-8501-F4F410426034}" type="datetimeFigureOut">
              <a:rPr lang="da-DK" smtClean="0"/>
              <a:t>04/10/16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9442-6ED3-0B45-9451-F3316C3C2F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559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19C2-C176-4F44-8501-F4F410426034}" type="datetimeFigureOut">
              <a:rPr lang="da-DK" smtClean="0"/>
              <a:t>04/10/16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9442-6ED3-0B45-9451-F3316C3C2F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031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19C2-C176-4F44-8501-F4F410426034}" type="datetimeFigureOut">
              <a:rPr lang="da-DK" smtClean="0"/>
              <a:t>04/10/16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9442-6ED3-0B45-9451-F3316C3C2F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235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19C2-C176-4F44-8501-F4F410426034}" type="datetimeFigureOut">
              <a:rPr lang="da-DK" smtClean="0"/>
              <a:t>04/10/16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9442-6ED3-0B45-9451-F3316C3C2F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454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19C2-C176-4F44-8501-F4F410426034}" type="datetimeFigureOut">
              <a:rPr lang="da-DK" smtClean="0"/>
              <a:t>04/10/16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9442-6ED3-0B45-9451-F3316C3C2F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675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19C2-C176-4F44-8501-F4F410426034}" type="datetimeFigureOut">
              <a:rPr lang="da-DK" smtClean="0"/>
              <a:t>04/10/16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9442-6ED3-0B45-9451-F3316C3C2F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743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19C2-C176-4F44-8501-F4F410426034}" type="datetimeFigureOut">
              <a:rPr lang="da-DK" smtClean="0"/>
              <a:t>04/10/16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9442-6ED3-0B45-9451-F3316C3C2F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106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19C2-C176-4F44-8501-F4F410426034}" type="datetimeFigureOut">
              <a:rPr lang="da-DK" smtClean="0"/>
              <a:t>04/10/16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9442-6ED3-0B45-9451-F3316C3C2F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059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A19C2-C176-4F44-8501-F4F410426034}" type="datetimeFigureOut">
              <a:rPr lang="da-DK" smtClean="0"/>
              <a:t>04/10/16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A9442-6ED3-0B45-9451-F3316C3C2F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664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Vision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534"/>
            <a:ext cx="9144000" cy="6465324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2667000" y="241300"/>
            <a:ext cx="1714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>
                <a:latin typeface="Arial Narrow"/>
                <a:cs typeface="Arial Narrow"/>
              </a:rPr>
              <a:t>Mere PULL </a:t>
            </a:r>
            <a:r>
              <a:rPr lang="da-DK" sz="1100" dirty="0" err="1" smtClean="0">
                <a:latin typeface="Arial Narrow"/>
                <a:cs typeface="Arial Narrow"/>
              </a:rPr>
              <a:t>learning</a:t>
            </a:r>
            <a:endParaRPr lang="da-DK" sz="1100" dirty="0">
              <a:latin typeface="Arial Narrow"/>
              <a:cs typeface="Arial Narrow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4533900" y="262895"/>
            <a:ext cx="1714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>
                <a:latin typeface="Arial Narrow"/>
                <a:cs typeface="Arial Narrow"/>
              </a:rPr>
              <a:t>Digitale </a:t>
            </a:r>
            <a:r>
              <a:rPr lang="da-DK" sz="1100" dirty="0" err="1" smtClean="0">
                <a:latin typeface="Arial Narrow"/>
                <a:cs typeface="Arial Narrow"/>
              </a:rPr>
              <a:t>læringsmedtoder</a:t>
            </a:r>
            <a:endParaRPr lang="da-DK" sz="1100" dirty="0">
              <a:latin typeface="Arial Narrow"/>
              <a:cs typeface="Arial Narrow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6248400" y="292100"/>
            <a:ext cx="1714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>
                <a:latin typeface="Arial Narrow"/>
                <a:cs typeface="Arial Narrow"/>
              </a:rPr>
              <a:t>Mere coaching, Mindre </a:t>
            </a:r>
            <a:r>
              <a:rPr lang="da-DK" sz="1100" dirty="0" err="1" smtClean="0">
                <a:latin typeface="Arial Narrow"/>
                <a:cs typeface="Arial Narrow"/>
              </a:rPr>
              <a:t>Teaching</a:t>
            </a:r>
            <a:endParaRPr lang="da-DK" sz="1100" dirty="0">
              <a:latin typeface="Arial Narrow"/>
              <a:cs typeface="Arial Narrow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381000" y="102513"/>
            <a:ext cx="15367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>
                <a:latin typeface="Arial Narrow"/>
                <a:cs typeface="Arial Narrow"/>
              </a:rPr>
              <a:t>Fastholde de studerendes læringskadence og </a:t>
            </a:r>
            <a:r>
              <a:rPr lang="da-DK" sz="1100" dirty="0" err="1" smtClean="0">
                <a:latin typeface="Arial Narrow"/>
                <a:cs typeface="Arial Narrow"/>
              </a:rPr>
              <a:t>nsygerrighed</a:t>
            </a:r>
            <a:r>
              <a:rPr lang="da-DK" sz="1100" dirty="0" smtClean="0">
                <a:latin typeface="Arial Narrow"/>
                <a:cs typeface="Arial Narrow"/>
              </a:rPr>
              <a:t> for ny læring </a:t>
            </a:r>
            <a:endParaRPr lang="da-DK" sz="1100" dirty="0">
              <a:latin typeface="Arial Narrow"/>
              <a:cs typeface="Arial Narrow"/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7207250" y="2387600"/>
            <a:ext cx="1714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>
                <a:latin typeface="Arial Narrow"/>
                <a:cs typeface="Arial Narrow"/>
              </a:rPr>
              <a:t>At motivere Innovations- og </a:t>
            </a:r>
            <a:r>
              <a:rPr lang="da-DK" sz="1100" dirty="0" err="1" smtClean="0">
                <a:latin typeface="Arial Narrow"/>
                <a:cs typeface="Arial Narrow"/>
              </a:rPr>
              <a:t>entrepreneurship</a:t>
            </a:r>
            <a:r>
              <a:rPr lang="da-DK" sz="1100" dirty="0" smtClean="0">
                <a:latin typeface="Arial Narrow"/>
                <a:cs typeface="Arial Narrow"/>
              </a:rPr>
              <a:t>-studerende til at være lige så aktive omkring deltagelse i undervisning som i deres projekter</a:t>
            </a:r>
            <a:endParaRPr lang="da-DK" sz="1100" dirty="0">
              <a:latin typeface="Arial Narrow"/>
              <a:cs typeface="Arial Narrow"/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381000" y="1448881"/>
            <a:ext cx="1130300" cy="2970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rgbClr val="C0504D"/>
                </a:solidFill>
                <a:latin typeface="Arial Narrow"/>
                <a:cs typeface="Arial Narrow"/>
              </a:rPr>
              <a:t>RESEARCH</a:t>
            </a:r>
          </a:p>
          <a:p>
            <a:endParaRPr lang="da-DK" sz="1100" dirty="0">
              <a:latin typeface="Arial Narrow"/>
              <a:cs typeface="Arial Narrow"/>
            </a:endParaRPr>
          </a:p>
          <a:p>
            <a:r>
              <a:rPr lang="da-DK" sz="1100" dirty="0" smtClean="0">
                <a:latin typeface="Arial Narrow"/>
                <a:cs typeface="Arial Narrow"/>
              </a:rPr>
              <a:t>Etnografiske observationer &amp; interviews </a:t>
            </a:r>
          </a:p>
          <a:p>
            <a:r>
              <a:rPr lang="da-DK" sz="1100" dirty="0" smtClean="0">
                <a:latin typeface="Arial Narrow"/>
                <a:cs typeface="Arial Narrow"/>
              </a:rPr>
              <a:t>Slut UGE 40</a:t>
            </a:r>
          </a:p>
          <a:p>
            <a:endParaRPr lang="da-DK" sz="1100" dirty="0">
              <a:latin typeface="Arial Narrow"/>
              <a:cs typeface="Arial Narrow"/>
            </a:endParaRPr>
          </a:p>
          <a:p>
            <a:r>
              <a:rPr lang="da-DK" sz="1100" dirty="0" smtClean="0">
                <a:latin typeface="Arial Narrow"/>
                <a:cs typeface="Arial Narrow"/>
              </a:rPr>
              <a:t>Interview </a:t>
            </a:r>
            <a:r>
              <a:rPr lang="da-DK" sz="1100" dirty="0" err="1" smtClean="0">
                <a:latin typeface="Arial Narrow"/>
                <a:cs typeface="Arial Narrow"/>
              </a:rPr>
              <a:t>stude-rende</a:t>
            </a:r>
            <a:r>
              <a:rPr lang="da-DK" sz="1100" dirty="0" smtClean="0">
                <a:latin typeface="Arial Narrow"/>
                <a:cs typeface="Arial Narrow"/>
              </a:rPr>
              <a:t>: </a:t>
            </a:r>
            <a:r>
              <a:rPr lang="da-DK" sz="1100" dirty="0">
                <a:latin typeface="Arial Narrow"/>
                <a:cs typeface="Arial Narrow"/>
              </a:rPr>
              <a:t> </a:t>
            </a:r>
            <a:r>
              <a:rPr lang="da-DK" sz="1100" dirty="0" smtClean="0">
                <a:latin typeface="Arial Narrow"/>
                <a:cs typeface="Arial Narrow"/>
              </a:rPr>
              <a:t>Hvad motiverer dem ved projektarbejde </a:t>
            </a:r>
            <a:r>
              <a:rPr lang="da-DK" sz="1100" dirty="0" err="1" smtClean="0">
                <a:latin typeface="Arial Narrow"/>
                <a:cs typeface="Arial Narrow"/>
              </a:rPr>
              <a:t>ctr</a:t>
            </a:r>
            <a:r>
              <a:rPr lang="da-DK" sz="1100" dirty="0" smtClean="0">
                <a:latin typeface="Arial Narrow"/>
                <a:cs typeface="Arial Narrow"/>
              </a:rPr>
              <a:t>. Undervisning?</a:t>
            </a:r>
          </a:p>
          <a:p>
            <a:endParaRPr lang="da-DK" sz="1100" dirty="0" smtClean="0">
              <a:latin typeface="Arial Narrow"/>
              <a:cs typeface="Arial Narrow"/>
            </a:endParaRPr>
          </a:p>
          <a:p>
            <a:r>
              <a:rPr lang="da-DK" sz="1100" dirty="0">
                <a:latin typeface="Arial Narrow"/>
                <a:cs typeface="Arial Narrow"/>
              </a:rPr>
              <a:t>+</a:t>
            </a:r>
            <a:r>
              <a:rPr lang="da-DK" sz="1100" dirty="0" smtClean="0">
                <a:latin typeface="Arial Narrow"/>
                <a:cs typeface="Arial Narrow"/>
              </a:rPr>
              <a:t>Interviews med kolleger – hvad oplever de? </a:t>
            </a:r>
          </a:p>
          <a:p>
            <a:endParaRPr lang="da-DK" sz="1100" dirty="0">
              <a:latin typeface="Arial Narrow"/>
              <a:cs typeface="Arial Narrow"/>
            </a:endParaRPr>
          </a:p>
        </p:txBody>
      </p:sp>
      <p:sp>
        <p:nvSpPr>
          <p:cNvPr id="9" name="Tekstfelt 8"/>
          <p:cNvSpPr txBox="1"/>
          <p:nvPr/>
        </p:nvSpPr>
        <p:spPr>
          <a:xfrm>
            <a:off x="1663700" y="1495048"/>
            <a:ext cx="1130300" cy="3139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rgbClr val="C0504D"/>
                </a:solidFill>
                <a:latin typeface="Arial Narrow"/>
                <a:cs typeface="Arial Narrow"/>
              </a:rPr>
              <a:t>Forsøg 1</a:t>
            </a:r>
          </a:p>
          <a:p>
            <a:endParaRPr lang="da-DK" sz="1100" dirty="0">
              <a:latin typeface="Arial Narrow"/>
              <a:cs typeface="Arial Narrow"/>
            </a:endParaRPr>
          </a:p>
          <a:p>
            <a:r>
              <a:rPr lang="da-DK" sz="1100" b="1" dirty="0" err="1" smtClean="0">
                <a:latin typeface="Arial Narrow"/>
                <a:cs typeface="Arial Narrow"/>
              </a:rPr>
              <a:t>Pull</a:t>
            </a:r>
            <a:r>
              <a:rPr lang="da-DK" sz="1100" b="1" dirty="0" smtClean="0">
                <a:latin typeface="Arial Narrow"/>
                <a:cs typeface="Arial Narrow"/>
              </a:rPr>
              <a:t> læringsinitiativ</a:t>
            </a:r>
          </a:p>
          <a:p>
            <a:r>
              <a:rPr lang="da-DK" sz="1100" dirty="0" smtClean="0">
                <a:latin typeface="Arial Narrow"/>
                <a:cs typeface="Arial Narrow"/>
              </a:rPr>
              <a:t>* Lav egen</a:t>
            </a:r>
            <a:endParaRPr lang="da-DK" sz="1100" dirty="0">
              <a:latin typeface="Arial Narrow"/>
              <a:cs typeface="Arial Narrow"/>
            </a:endParaRPr>
          </a:p>
          <a:p>
            <a:r>
              <a:rPr lang="da-DK" sz="1100" dirty="0" smtClean="0">
                <a:latin typeface="Arial Narrow"/>
                <a:cs typeface="Arial Narrow"/>
              </a:rPr>
              <a:t> </a:t>
            </a:r>
            <a:r>
              <a:rPr lang="da-DK" sz="1100" dirty="0" err="1" smtClean="0">
                <a:latin typeface="Arial Narrow"/>
                <a:cs typeface="Arial Narrow"/>
              </a:rPr>
              <a:t>læringsportfolio</a:t>
            </a:r>
            <a:r>
              <a:rPr lang="da-DK" sz="1100" dirty="0" smtClean="0">
                <a:latin typeface="Arial Narrow"/>
                <a:cs typeface="Arial Narrow"/>
              </a:rPr>
              <a:t>: fyld i undervejs</a:t>
            </a:r>
          </a:p>
          <a:p>
            <a:r>
              <a:rPr lang="da-DK" sz="1100" dirty="0" smtClean="0">
                <a:latin typeface="Arial Narrow"/>
                <a:cs typeface="Arial Narrow"/>
              </a:rPr>
              <a:t>• Del viden med peers: </a:t>
            </a:r>
            <a:r>
              <a:rPr lang="da-DK" sz="1100" dirty="0" err="1" smtClean="0">
                <a:latin typeface="Arial Narrow"/>
                <a:cs typeface="Arial Narrow"/>
              </a:rPr>
              <a:t>Facebook</a:t>
            </a:r>
            <a:endParaRPr lang="da-DK" sz="1100" dirty="0" smtClean="0">
              <a:latin typeface="Arial Narrow"/>
              <a:cs typeface="Arial Narrow"/>
            </a:endParaRPr>
          </a:p>
          <a:p>
            <a:endParaRPr lang="da-DK" sz="1100" dirty="0">
              <a:latin typeface="Arial Narrow"/>
              <a:cs typeface="Arial Narrow"/>
            </a:endParaRPr>
          </a:p>
          <a:p>
            <a:r>
              <a:rPr lang="da-DK" sz="1100" u="sng" dirty="0" smtClean="0">
                <a:latin typeface="Arial Narrow"/>
                <a:cs typeface="Arial Narrow"/>
              </a:rPr>
              <a:t>Feedback Interviews: </a:t>
            </a:r>
            <a:r>
              <a:rPr lang="da-DK" sz="1100" dirty="0" smtClean="0">
                <a:latin typeface="Arial Narrow"/>
                <a:cs typeface="Arial Narrow"/>
              </a:rPr>
              <a:t>undersøge hvordan dette påvirker motivation</a:t>
            </a:r>
          </a:p>
          <a:p>
            <a:endParaRPr lang="da-DK" sz="1100" dirty="0">
              <a:latin typeface="Arial Narrow"/>
              <a:cs typeface="Arial Narrow"/>
            </a:endParaRPr>
          </a:p>
          <a:p>
            <a:endParaRPr lang="da-DK" sz="1100" dirty="0">
              <a:latin typeface="Arial Narrow"/>
              <a:cs typeface="Arial Narrow"/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2806700" y="1478796"/>
            <a:ext cx="1130300" cy="3139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rgbClr val="C0504D"/>
                </a:solidFill>
                <a:latin typeface="Arial Narrow"/>
                <a:cs typeface="Arial Narrow"/>
              </a:rPr>
              <a:t>Forsøg 2</a:t>
            </a:r>
          </a:p>
          <a:p>
            <a:endParaRPr lang="da-DK" sz="1100" dirty="0">
              <a:latin typeface="Arial Narrow"/>
              <a:cs typeface="Arial Narrow"/>
            </a:endParaRPr>
          </a:p>
          <a:p>
            <a:r>
              <a:rPr lang="da-DK" sz="1100" b="1" dirty="0" smtClean="0">
                <a:latin typeface="Arial Narrow"/>
                <a:cs typeface="Arial Narrow"/>
              </a:rPr>
              <a:t>Digitale læringsmedier</a:t>
            </a:r>
          </a:p>
          <a:p>
            <a:r>
              <a:rPr lang="da-DK" sz="1100" dirty="0" smtClean="0">
                <a:latin typeface="Arial Narrow"/>
                <a:cs typeface="Arial Narrow"/>
              </a:rPr>
              <a:t>* </a:t>
            </a:r>
            <a:r>
              <a:rPr lang="da-DK" sz="1100" dirty="0" err="1" smtClean="0">
                <a:latin typeface="Arial Narrow"/>
                <a:cs typeface="Arial Narrow"/>
              </a:rPr>
              <a:t>Videoforbe-redelse</a:t>
            </a:r>
            <a:r>
              <a:rPr lang="da-DK" sz="1100" dirty="0" smtClean="0">
                <a:latin typeface="Arial Narrow"/>
                <a:cs typeface="Arial Narrow"/>
              </a:rPr>
              <a:t> </a:t>
            </a:r>
            <a:r>
              <a:rPr lang="da-DK" sz="1100" dirty="0" err="1" smtClean="0">
                <a:latin typeface="Arial Narrow"/>
                <a:cs typeface="Arial Narrow"/>
              </a:rPr>
              <a:t>isf</a:t>
            </a:r>
            <a:r>
              <a:rPr lang="da-DK" sz="1100" dirty="0" smtClean="0">
                <a:latin typeface="Arial Narrow"/>
                <a:cs typeface="Arial Narrow"/>
              </a:rPr>
              <a:t>. Tekstlæsning/</a:t>
            </a:r>
            <a:r>
              <a:rPr lang="da-DK" sz="1100" dirty="0" err="1" smtClean="0">
                <a:latin typeface="Arial Narrow"/>
                <a:cs typeface="Arial Narrow"/>
              </a:rPr>
              <a:t>webinar</a:t>
            </a:r>
            <a:endParaRPr lang="da-DK" sz="1100" dirty="0" smtClean="0">
              <a:latin typeface="Arial Narrow"/>
              <a:cs typeface="Arial Narrow"/>
            </a:endParaRPr>
          </a:p>
          <a:p>
            <a:endParaRPr lang="da-DK" sz="1100" dirty="0">
              <a:latin typeface="Arial Narrow"/>
              <a:cs typeface="Arial Narrow"/>
            </a:endParaRPr>
          </a:p>
          <a:p>
            <a:endParaRPr lang="da-DK" sz="1100" u="sng" dirty="0" smtClean="0">
              <a:latin typeface="Arial Narrow"/>
              <a:cs typeface="Arial Narrow"/>
            </a:endParaRPr>
          </a:p>
          <a:p>
            <a:r>
              <a:rPr lang="da-DK" sz="1100" u="sng" dirty="0" smtClean="0">
                <a:latin typeface="Arial Narrow"/>
                <a:cs typeface="Arial Narrow"/>
              </a:rPr>
              <a:t>Feedback Interviews: </a:t>
            </a:r>
            <a:r>
              <a:rPr lang="da-DK" sz="1100" dirty="0" smtClean="0">
                <a:latin typeface="Arial Narrow"/>
                <a:cs typeface="Arial Narrow"/>
              </a:rPr>
              <a:t>undersøge hvordan dette påvirker motivation</a:t>
            </a:r>
          </a:p>
          <a:p>
            <a:endParaRPr lang="da-DK" sz="1100" dirty="0">
              <a:latin typeface="Arial Narrow"/>
              <a:cs typeface="Arial Narrow"/>
            </a:endParaRPr>
          </a:p>
          <a:p>
            <a:endParaRPr lang="da-DK" sz="1100" dirty="0">
              <a:latin typeface="Arial Narrow"/>
              <a:cs typeface="Arial Narrow"/>
            </a:endParaRPr>
          </a:p>
        </p:txBody>
      </p:sp>
      <p:sp>
        <p:nvSpPr>
          <p:cNvPr id="11" name="Tekstfelt 10"/>
          <p:cNvSpPr txBox="1"/>
          <p:nvPr/>
        </p:nvSpPr>
        <p:spPr>
          <a:xfrm>
            <a:off x="4000500" y="1483429"/>
            <a:ext cx="1130300" cy="3139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rgbClr val="C0504D"/>
                </a:solidFill>
                <a:latin typeface="Arial Narrow"/>
                <a:cs typeface="Arial Narrow"/>
              </a:rPr>
              <a:t>Forsøg 3</a:t>
            </a:r>
          </a:p>
          <a:p>
            <a:endParaRPr lang="da-DK" sz="1100" dirty="0">
              <a:latin typeface="Arial Narrow"/>
              <a:cs typeface="Arial Narrow"/>
            </a:endParaRPr>
          </a:p>
          <a:p>
            <a:r>
              <a:rPr lang="da-DK" sz="1100" b="1" dirty="0" smtClean="0">
                <a:latin typeface="Arial Narrow"/>
                <a:cs typeface="Arial Narrow"/>
              </a:rPr>
              <a:t>Mere coaching mere </a:t>
            </a:r>
            <a:r>
              <a:rPr lang="da-DK" sz="1100" b="1" dirty="0" err="1" smtClean="0">
                <a:latin typeface="Arial Narrow"/>
                <a:cs typeface="Arial Narrow"/>
              </a:rPr>
              <a:t>teaching</a:t>
            </a:r>
            <a:endParaRPr lang="da-DK" sz="1100" b="1" dirty="0" smtClean="0">
              <a:latin typeface="Arial Narrow"/>
              <a:cs typeface="Arial Narrow"/>
            </a:endParaRPr>
          </a:p>
          <a:p>
            <a:pPr marL="171450" indent="-171450">
              <a:buFontTx/>
              <a:buChar char="•"/>
            </a:pPr>
            <a:r>
              <a:rPr lang="da-DK" sz="1100" dirty="0" smtClean="0">
                <a:latin typeface="Arial Narrow"/>
                <a:cs typeface="Arial Narrow"/>
              </a:rPr>
              <a:t>Hel uge hvor undervisning erstattes af coaching</a:t>
            </a:r>
          </a:p>
          <a:p>
            <a:pPr marL="171450" indent="-171450">
              <a:buFontTx/>
              <a:buChar char="•"/>
            </a:pPr>
            <a:endParaRPr lang="da-DK" sz="1100" dirty="0" smtClean="0">
              <a:latin typeface="Arial Narrow"/>
              <a:cs typeface="Arial Narrow"/>
            </a:endParaRPr>
          </a:p>
          <a:p>
            <a:endParaRPr lang="da-DK" sz="1100" dirty="0">
              <a:latin typeface="Arial Narrow"/>
              <a:cs typeface="Arial Narrow"/>
            </a:endParaRPr>
          </a:p>
          <a:p>
            <a:r>
              <a:rPr lang="da-DK" sz="1100" u="sng" dirty="0" smtClean="0">
                <a:latin typeface="Arial Narrow"/>
                <a:cs typeface="Arial Narrow"/>
              </a:rPr>
              <a:t>Feedback Interviews: </a:t>
            </a:r>
            <a:r>
              <a:rPr lang="da-DK" sz="1100" dirty="0" smtClean="0">
                <a:latin typeface="Arial Narrow"/>
                <a:cs typeface="Arial Narrow"/>
              </a:rPr>
              <a:t>undersøge hvordan dette påvirker motivation</a:t>
            </a:r>
          </a:p>
          <a:p>
            <a:endParaRPr lang="da-DK" sz="1100" dirty="0">
              <a:latin typeface="Arial Narrow"/>
              <a:cs typeface="Arial Narrow"/>
            </a:endParaRPr>
          </a:p>
          <a:p>
            <a:endParaRPr lang="da-DK" sz="1100" dirty="0">
              <a:latin typeface="Arial Narrow"/>
              <a:cs typeface="Arial Narrow"/>
            </a:endParaRPr>
          </a:p>
        </p:txBody>
      </p:sp>
      <p:sp>
        <p:nvSpPr>
          <p:cNvPr id="12" name="Tekstfelt 11"/>
          <p:cNvSpPr txBox="1"/>
          <p:nvPr/>
        </p:nvSpPr>
        <p:spPr>
          <a:xfrm>
            <a:off x="5130800" y="1483429"/>
            <a:ext cx="128270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Evaluering Forsøg</a:t>
            </a:r>
          </a:p>
          <a:p>
            <a:endParaRPr lang="da-DK" sz="1100" dirty="0">
              <a:latin typeface="Arial Narrow"/>
              <a:cs typeface="Arial Narrow"/>
            </a:endParaRPr>
          </a:p>
          <a:p>
            <a:r>
              <a:rPr lang="da-DK" sz="1100" b="1" dirty="0" smtClean="0">
                <a:latin typeface="Arial Narrow"/>
                <a:cs typeface="Arial Narrow"/>
              </a:rPr>
              <a:t> </a:t>
            </a:r>
            <a:r>
              <a:rPr lang="da-DK" sz="1100" dirty="0" smtClean="0">
                <a:latin typeface="Arial Narrow"/>
                <a:cs typeface="Arial Narrow"/>
              </a:rPr>
              <a:t>Hvordan </a:t>
            </a:r>
            <a:r>
              <a:rPr lang="da-DK" sz="1100" dirty="0" err="1" smtClean="0">
                <a:latin typeface="Arial Narrow"/>
                <a:cs typeface="Arial Narrow"/>
              </a:rPr>
              <a:t>pårvirker</a:t>
            </a:r>
            <a:r>
              <a:rPr lang="da-DK" sz="1100" dirty="0" smtClean="0">
                <a:latin typeface="Arial Narrow"/>
                <a:cs typeface="Arial Narrow"/>
              </a:rPr>
              <a:t> de enkelte forsøg motivationen for læring både i projekter og klasseværelse</a:t>
            </a:r>
          </a:p>
          <a:p>
            <a:endParaRPr lang="da-DK" sz="1100" dirty="0" smtClean="0">
              <a:latin typeface="Arial Narrow"/>
              <a:cs typeface="Arial Narrow"/>
            </a:endParaRPr>
          </a:p>
          <a:p>
            <a:endParaRPr lang="da-DK" sz="1100" dirty="0">
              <a:latin typeface="Arial Narrow"/>
              <a:cs typeface="Arial Narrow"/>
            </a:endParaRPr>
          </a:p>
          <a:p>
            <a:r>
              <a:rPr lang="da-DK" sz="1100" u="sng" dirty="0" smtClean="0">
                <a:latin typeface="Arial Narrow"/>
                <a:cs typeface="Arial Narrow"/>
              </a:rPr>
              <a:t>Validering: •</a:t>
            </a:r>
            <a:r>
              <a:rPr lang="da-DK" sz="1100" dirty="0" smtClean="0">
                <a:latin typeface="Arial Narrow"/>
                <a:cs typeface="Arial Narrow"/>
              </a:rPr>
              <a:t>Spørgeskema alle</a:t>
            </a:r>
          </a:p>
          <a:p>
            <a:r>
              <a:rPr lang="da-DK" sz="1100" dirty="0" smtClean="0">
                <a:latin typeface="Arial Narrow"/>
                <a:cs typeface="Arial Narrow"/>
              </a:rPr>
              <a:t>•Individuelle interview</a:t>
            </a:r>
          </a:p>
          <a:p>
            <a:r>
              <a:rPr lang="da-DK" sz="1100" dirty="0" smtClean="0">
                <a:latin typeface="Arial Narrow"/>
                <a:cs typeface="Arial Narrow"/>
              </a:rPr>
              <a:t>•Gruppeinterview</a:t>
            </a:r>
          </a:p>
          <a:p>
            <a:endParaRPr lang="da-DK" sz="1100" dirty="0">
              <a:latin typeface="Arial Narrow"/>
              <a:cs typeface="Arial Narrow"/>
            </a:endParaRPr>
          </a:p>
          <a:p>
            <a:endParaRPr lang="da-DK" sz="1100" dirty="0">
              <a:latin typeface="Arial Narrow"/>
              <a:cs typeface="Arial Narrow"/>
            </a:endParaRPr>
          </a:p>
        </p:txBody>
      </p:sp>
      <p:sp>
        <p:nvSpPr>
          <p:cNvPr id="13" name="Tekstfelt 12"/>
          <p:cNvSpPr txBox="1"/>
          <p:nvPr/>
        </p:nvSpPr>
        <p:spPr>
          <a:xfrm>
            <a:off x="622300" y="4725313"/>
            <a:ext cx="104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>
                <a:latin typeface="Arial Narrow"/>
                <a:cs typeface="Arial Narrow"/>
              </a:rPr>
              <a:t>Kolleger m. samme udfordring</a:t>
            </a:r>
          </a:p>
          <a:p>
            <a:r>
              <a:rPr lang="da-DK" sz="1100" dirty="0" smtClean="0">
                <a:latin typeface="Arial Narrow"/>
                <a:cs typeface="Arial Narrow"/>
              </a:rPr>
              <a:t>F&amp;U afd.</a:t>
            </a:r>
            <a:endParaRPr lang="da-DK" sz="1100" dirty="0">
              <a:latin typeface="Arial Narrow"/>
              <a:cs typeface="Arial Narrow"/>
            </a:endParaRPr>
          </a:p>
        </p:txBody>
      </p:sp>
      <p:sp>
        <p:nvSpPr>
          <p:cNvPr id="14" name="Tekstfelt 13"/>
          <p:cNvSpPr txBox="1"/>
          <p:nvPr/>
        </p:nvSpPr>
        <p:spPr>
          <a:xfrm>
            <a:off x="7207250" y="4894590"/>
            <a:ext cx="11557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err="1" smtClean="0">
                <a:latin typeface="Arial Narrow"/>
                <a:cs typeface="Arial Narrow"/>
              </a:rPr>
              <a:t>Innovatiopnsfaget</a:t>
            </a:r>
            <a:r>
              <a:rPr lang="da-DK" sz="1100" dirty="0" smtClean="0">
                <a:latin typeface="Arial Narrow"/>
                <a:cs typeface="Arial Narrow"/>
              </a:rPr>
              <a:t> på PBIE EAAA </a:t>
            </a:r>
          </a:p>
          <a:p>
            <a:r>
              <a:rPr lang="da-DK" sz="1100" dirty="0" smtClean="0">
                <a:latin typeface="Arial Narrow"/>
                <a:cs typeface="Arial Narrow"/>
              </a:rPr>
              <a:t>Klasse 16C – Int.</a:t>
            </a:r>
            <a:endParaRPr lang="da-DK" sz="1100" dirty="0" smtClean="0">
              <a:latin typeface="Arial Narrow"/>
              <a:cs typeface="Arial Narrow"/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2317750" y="5279310"/>
            <a:ext cx="11557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>
                <a:latin typeface="Arial Narrow"/>
                <a:cs typeface="Arial Narrow"/>
              </a:rPr>
              <a:t>Skepsis fra kolleger: Sådan er det bare</a:t>
            </a:r>
            <a:endParaRPr lang="da-DK" sz="1100" dirty="0">
              <a:latin typeface="Arial Narrow"/>
              <a:cs typeface="Arial Narrow"/>
            </a:endParaRPr>
          </a:p>
        </p:txBody>
      </p:sp>
      <p:sp>
        <p:nvSpPr>
          <p:cNvPr id="16" name="Tekstfelt 15"/>
          <p:cNvSpPr txBox="1"/>
          <p:nvPr/>
        </p:nvSpPr>
        <p:spPr>
          <a:xfrm>
            <a:off x="2806700" y="4894590"/>
            <a:ext cx="1155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>
                <a:latin typeface="Arial Narrow"/>
                <a:cs typeface="Arial Narrow"/>
              </a:rPr>
              <a:t>PKON &amp; mine skemaer - TID</a:t>
            </a:r>
            <a:endParaRPr lang="da-DK" sz="1100" dirty="0">
              <a:latin typeface="Arial Narrow"/>
              <a:cs typeface="Arial Narrow"/>
            </a:endParaRPr>
          </a:p>
        </p:txBody>
      </p:sp>
      <p:sp>
        <p:nvSpPr>
          <p:cNvPr id="17" name="Tekstfelt 16"/>
          <p:cNvSpPr txBox="1"/>
          <p:nvPr/>
        </p:nvSpPr>
        <p:spPr>
          <a:xfrm>
            <a:off x="4133850" y="4759067"/>
            <a:ext cx="11557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>
                <a:latin typeface="Arial Narrow"/>
                <a:cs typeface="Arial Narrow"/>
              </a:rPr>
              <a:t>Fastholde fokus parallelt med andre </a:t>
            </a:r>
            <a:r>
              <a:rPr lang="da-DK" sz="1100" dirty="0" err="1" smtClean="0">
                <a:latin typeface="Arial Narrow"/>
                <a:cs typeface="Arial Narrow"/>
              </a:rPr>
              <a:t>opg</a:t>
            </a:r>
            <a:r>
              <a:rPr lang="da-DK" sz="1100" dirty="0" smtClean="0">
                <a:latin typeface="Arial Narrow"/>
                <a:cs typeface="Arial Narrow"/>
              </a:rPr>
              <a:t>.!</a:t>
            </a:r>
            <a:endParaRPr lang="da-DK" sz="1100" dirty="0">
              <a:latin typeface="Arial Narrow"/>
              <a:cs typeface="Arial Narrow"/>
            </a:endParaRPr>
          </a:p>
        </p:txBody>
      </p:sp>
      <p:sp>
        <p:nvSpPr>
          <p:cNvPr id="20" name="Tekstfelt 19"/>
          <p:cNvSpPr txBox="1"/>
          <p:nvPr/>
        </p:nvSpPr>
        <p:spPr>
          <a:xfrm>
            <a:off x="4552950" y="5325477"/>
            <a:ext cx="11557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>
                <a:latin typeface="Arial Narrow"/>
                <a:cs typeface="Arial Narrow"/>
              </a:rPr>
              <a:t>Manglende motivation </a:t>
            </a:r>
            <a:r>
              <a:rPr lang="da-DK" sz="1100" smtClean="0">
                <a:latin typeface="Arial Narrow"/>
                <a:cs typeface="Arial Narrow"/>
              </a:rPr>
              <a:t>eksterne faktorer</a:t>
            </a:r>
            <a:endParaRPr lang="da-DK" sz="11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99352764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213</Words>
  <Application>Microsoft Macintosh PowerPoint</Application>
  <PresentationFormat>Skærmshow (4:3)</PresentationFormat>
  <Paragraphs>51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</vt:i4>
      </vt:variant>
    </vt:vector>
  </HeadingPairs>
  <TitlesOfParts>
    <vt:vector size="2" baseType="lpstr">
      <vt:lpstr>Kontortema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Buje</dc:creator>
  <cp:lastModifiedBy>Gitte Buje</cp:lastModifiedBy>
  <cp:revision>4</cp:revision>
  <dcterms:created xsi:type="dcterms:W3CDTF">2016-10-04T10:44:09Z</dcterms:created>
  <dcterms:modified xsi:type="dcterms:W3CDTF">2016-10-04T11:07:15Z</dcterms:modified>
</cp:coreProperties>
</file>