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58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FBF93-65B1-468D-B060-A6669087E44E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71F70-51A8-4F97-BDF2-F6D663A28E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871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0183A-898A-47CA-ACA5-7AAC5C5D8973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014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0183A-898A-47CA-ACA5-7AAC5C5D8973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0917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15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520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0750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rside III mørk foto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8" name="Pladsholder til billede 7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 tIns="8640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smtClean="0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9601" y="584200"/>
            <a:ext cx="7959319" cy="1188616"/>
          </a:xfrm>
        </p:spPr>
        <p:txBody>
          <a:bodyPr tIns="97200" anchor="t" anchorCtr="0"/>
          <a:lstStyle>
            <a:lvl1pPr>
              <a:defRPr baseline="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8002" y="1835441"/>
            <a:ext cx="7920917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Underoverskrift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6320" y="5920436"/>
            <a:ext cx="2448272" cy="3744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D8E7F8-BC09-49EA-B4A1-B7417BB318C6}" type="datetime2">
              <a:rPr lang="da-DK" smtClean="0"/>
              <a:t>26. oktober 2016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Titel på præsentationen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6321" y="5925421"/>
            <a:ext cx="2448272" cy="37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AutoShape 4"/>
          <p:cNvSpPr>
            <a:spLocks/>
          </p:cNvSpPr>
          <p:nvPr userDrawn="1"/>
        </p:nvSpPr>
        <p:spPr bwMode="gray">
          <a:xfrm>
            <a:off x="-2929002" y="584200"/>
            <a:ext cx="282316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 smtClean="0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 smtClean="0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 smtClean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 smtClean="0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 smtClean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 smtClean="0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 smtClean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 smtClean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 smtClean="0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 smtClean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2160917" y="1304766"/>
            <a:ext cx="2033833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"/>
          <p:cNvSpPr txBox="1"/>
          <p:nvPr userDrawn="1"/>
        </p:nvSpPr>
        <p:spPr>
          <a:xfrm>
            <a:off x="-3107267" y="1916113"/>
            <a:ext cx="29464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r>
              <a:rPr lang="en-GB" sz="1000" noProof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</a:t>
            </a: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laver et nyt slide kan du vælge layout direkt under knappen ‘Nyt dias’</a:t>
            </a:r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768000" y="5922000"/>
            <a:ext cx="2448000" cy="374400"/>
          </a:xfrm>
          <a:blipFill>
            <a:blip r:embed="rId4"/>
            <a:stretch>
              <a:fillRect/>
            </a:stretch>
          </a:blipFill>
        </p:spPr>
        <p:txBody>
          <a:bodyPr tIns="7200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96491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434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9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674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815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942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56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993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301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0CE0D-C556-4C10-A38F-BC9164E7AFFF}" type="datetimeFigureOut">
              <a:rPr lang="da-DK" smtClean="0"/>
              <a:t>26-10-2016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2B80A-E5D0-41CA-A52F-C6F09484C0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409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679576" y="260648"/>
            <a:ext cx="8880921" cy="648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AutoShape 2" descr="data:image/jpeg;base64,/9j/4AAQSkZJRgABAQAAAQABAAD/2wCEAAkGBwgTBhUTEBEKFhUQGRgPGBYYFQ8YFhQQFBgXGRUUExkZHSggGBolHBQVJTEkJy0rLi4uFx8zOD8sNzQtLisBCgoKDg0OGxAQGjckHyQ0NSwsLCwtNywsLCwsNDQsLCwsLCwuLCwsLCwsLCwvLCwsLCwsLCwsLCwsLCwsLCwsLP/AABEIAHgBEAMBEQACEQEDEQH/xAAbAAEAAgMBAQAAAAAAAAAAAAAABAUCAwYBB//EAEAQAAEDAwIDBAYIAwcFAAAAAAEAAhEDBBIFIRMxUQZBYbEVIjJxkdEUIzNTcoGh4VKjwTVCVIKSwvAWNDZDc//EABoBAQEBAQEBAQAAAAAAAAAAAAABAgMEBQb/xAAvEQEAAQIEBAUDBAMBAAAAAAAAAQIRAxQhUgQxQVESEzJx0ZGhsUJTYcEFFSKB/9oADAMBAAIRAxEAPwDPBAwQMEDBAwQMEDBAwQMEDBAwQMEDBAwQMEDBAwQMEDBAwQMEDBAwQMEDBAwQMEDBAwQMEDBAwQMEDBBIwQMEDBAwQMEDBAwQMEDBAwQMEDBAwQMEDBAwQMEDBAwQMEDBAwQMEDBAwQMEDBAwQMEDBAwQMEDBAwQbYRCECECECECECECECECECECECECECECECECECECECECECECECECECECECECECECECECEGcIEIEIEIEIEIEIEIEIEIEIEIEIEIEIEIEIEIEIEIEIEIEIEIEIEIEIEIEIEIEIEIEIEIMoQIQIQIQIQIQIQIQIQIQIQIQIQIQIQIQIQIQIQIQIQIQIQIQIQIQIQIQIQIQIQIQIQIQZwgQg6q20fRxo7KtfiDICTk6Mj4BWrSbEawrdYpaILUfRnPL5EyXH1YM8/yWV0Qaem3zqOTaVYt5zidx1HVWdEaaFvWfODHujc4gmB4wg2VrG7aG5U6oz2bLTueg8fBAubC7psBqU6rQe8jb9kHlOyunMBbTrEOMAhriCfBBlUsa7LhrarKjciBuIkSAYP5qxrNknSLrTtHo9KlesZQbVJe0mN3GQe5Z62amNGXZ3RadS6e24ZVGAa4Ddp9Ynf9FronVT0rSs+uW02PcROwBMCe/os06xdatJswuLesypi9r2nnBBG3VVEqy0u6e9jjSrcNzmgug+ySASPCO9WOeoldpNMoUdQaykH+s0GJLiXEkbfBSFlX3Nhd02A1KdVoPeRt+yIjkbIOuqaPoVOzpvrGo3iAf3nbuiTyVq0qsRrF1NrNLSQGfRXPcSSHbuPSIlZ1uulkV2lagKeRo3Efhd5c1UY3Gn3dNk1KdVoPeQY/ZBZv0q1HZfjw/P3mPajklWllp1u97SaVa0bak6nnL5mSTyAP5c0q0qsU603VjtOvRQzNKtjznE8uvuRGq3tq9R8U2PcecAE7ePRB7c2dxTIFRlRs8pB39xQZ6ZQY/UKbHTD3Bp9ysJK97S6Da0dPFSkH7OAdLifVM/1hZasku7NWTdHL3CpxG0y8+sYzDZ5e9WrRI1QOyum0KoealMuAxDZzDY3yIIG7hsrbQjmiabp1J+u8J4qhsu2MtdiJxn8oUp1gq0lo1u0pUtTexk4tiJM8wFIlZiyDCqPUBB27Lq3p9l6TqtPNsNGMNO5mDurXzKeSqZc6fcaxQayiGNBdkIYA7YFoMc/ZPxSnncmdFpe6tet7TMotAwOIiNyDzdPh/RSnUq0TLSjTb2hrYwMmMcfxS7f9EjlKzzhA7PahWuNSeamH1QOAA5B5gnxgNAnxKU+m5VpVZLoXVB7arKlcVWklpaKTvq+YLSRPhz6FTnSdUGzu6tLsYHsjICAekuiVap5JTHN7qNZ9Ts1Re+C4vpmdueUStW/7hJ9Mr+o2nxyW8PilhDZ/hB6dJIlY9mvdznZF9wdUrmrlnDQ6eoLtvcrHpSfUlaQKbOzrnB7aZcXF1SMoOUSR7lI9MLPqn3YaobWrY0Q53EPEYM8HNDmucA6No3Hj3LUepOjPWdTvKeuUabIxfEiPal0H4BSnWdSdITuFTPaMuMS2i2Pze6T+g+KscpJ5w0ULqg9tVlSuKrSS0tFJ31fMFpInw59Csz6V6uAHsKo7zUr20paXRNalxA4AAQ0wcee6tfrkp9Klt7llbXqZtaVJhaDs4CO+XQ3vgpBLp7CtN49prio5sS0NDW0+nUyfElSOR1RaF1QcazKlcVQTiWik76vdwLTE/r/AAlJ9LXKVU//AMD/AOfxJX0Sjqs9RpU3X1oHREudHiGghWfX9Uj0fRIfeMbq5aa42H2IpuJG3tSN1I6rKBpFxa06tw2KrGF5cKmLg0NIG0x6pBnY9U/TB1YdoqVd2iSytSq02wSSGlxg8w5u3f0UkhzWif2xS/GFqnmzVyd5cNp1nVaLuQwd/ldv5tKkd2pa764ytLkfdsLfzLJPmp0OqDbPr09OoitWo0gcQ1rWes7YQ0kk7nvgLc+qyR6btmoAf9VUD1Y/9J+azTzlauUe7mO0/wDblT8vILNK1KtaZEBBY19Xrv0ttAtp4siCMstuu8JOs3I0iyBTe9tQOaSC0yCOYISB0LO193w96dEu5ZesPiP3QQLLXryndvqeo51WAcp7piIO3NOljrdE06+r0bkPpxI2IPIjoUgnWbra77VXTqBa1lNhdzcCSd9tuhUmLrEoJ1ev6J+j408evrZc56wrOqRo9drNc6a2jjSxplrgfWmWmRO6t9bnSzbX7QXbr9lWKQdTBaAMoIPMO3UjRZZUu0dy29dVFO3yqANds+DjMHnz3/RISWvStduaLXNDWOa4l2JnYnnBSNIss87vNW1y5rtDSGsa0yGtnmORJ8E63Olk1na28FAAsolw/vGfLqiQiVe0N4dRbWAphzW8OAHYubMwZPikEpN32qunUC1rKbC7m4Ek77bdCpMXWJUEbKosNR1evWtWMc2mBT5RlJgRvJSdZuRpFmjT72tRuhUZEjaDyIPMFW4uKnay6yllKgwkguO5Lo68lB5ddq7t1Ataykwu2LgSTv3jofikrEq86tX9EfR8aeHX1suc9YSdUjRsvtcuqhpmKbTRMtLZmducnwSedzpZPPa66w+yoZRGW/L3fuioWm6/eUnOnF4qEvcHT7R5kHuTpZOt3up6/Xq2vDDKdNn8Le+O73KWW6ttK7qdy14AJYcgDMSOq1EpK0b2kvBfmqG0Zc0UyPWxgGQefPc/FSNFlrbr1yGVhjSP0gku9rbJuMN36J0sdbpNDtRdNtWtNOi4sgNcZ2gQCR18dknXVI0aa3aK6desqllDKkHAbOgh0c9/D9UgV9/dvq3bqjg0F3cJjYR3qRFlmbo6qCAgICAgICAgICAgICAgICAgICAgICAgICAgICAgICAgICAgICAgICAgICAgICAgICAgICAgICAgICAgICAgICAgICAgICAgICAgICAgICAgICAgICAgICAgICAgICAgICAgICAgICAgICAgICAgICAgICAgICAgICAgICAgICAgICAgICAgICDhbjXtTdWJbUc0Hk0BsAd3ML5c8TiTPN+po/x3D00xE03/AJa/TWq/f1fhT+SZnE7t5Dh9kff5Yen9R/xL/wCX8kzGL3X/AF+B+3+fk9PajH/cP/l/JMxidz/X4H7f5+Xvp3Uv8Q/b/wCfyTMYnc/1/D/t/n5enXNTifpFT4U/kmYxO6ZDh9n5+Qa3qkbV6vwp/JMxidzIcPsj7/L301qv39X4U/kmZxO5kOH2R9/l56b1OY49SfdT+SZjE7mQ4fZ+fkGt6nP29T4U/kmYxO5kOH2fn5e+mtV+/q/Cn8kzOJ3Mhw+yPv8AJ6a1X7+r8KfyTM4ncyHD7I+/yvezt/dPtXGo9ziHwCQ3li0xsPErzY/F40TFqlyHD7IWvHf18lwzmPuXIcPsg47+vkmcx9xkOH2Qcd/XyTOY+4yHD7IOO/r5JnMfcZDh9kHHf18kzmPuMhw+yDjv6+SZzH3GQ4fZBx39fJM5j7jIcPsg47+vkmcx9xkOH2Qcd/XyTOY+4yHD7IOO/r5JnMfcZDh9kHHf18kzmPuMhw+yDjv6+SZzH3GQ4fZBx39fJM5j7jIcPsg47+vkmcx9xkOH2Qcd/XyTOY+4yHD7IOO/r5JnMfcZDh9kHHf18kzmPuMhw+yDjv6+SZzH3GQ4fZBx39fJM5j7jIcPsg47+vkmcx9xkOH2Qcd/XyTOY+4yHD7IcFiu72WYVR9UfcVY5rTGsPsmvXT26Hgxt/Jt2bMtWvpbsE5VcTG0zvsvsV2821usdNOb8zw+H4qrzMc5/Vr9LukFhY+njcQzJzRZxA9oOc8n4R8FPDTEzPf+rvJOJX5UUdtfraIcRoOm3D9Q0eq2k51Nlu8PeGy1pg+2e47jmsYdP/cTbTwx9X1OIxKYw8emZ18WkIfYHSrKjrrKprWVd1SnUqNaxxyoEAOOQiCYOM7R4rzcPEYdN+c2v7W6f+/06/5DErxKJp8M0xExGvVsr9mNMrWhqmle53NvV1I3IqE0qVQnJtEiA12xidjtPu6YmDRFNXeIvfuzTxeJTXFN4tFUUeG2tuV+6VYdkOzD6vDNvdl7KNGu53Gr4F1cGGnGS3dp7l0nBwvHNMRycq+M4mKYr8UWmZjlF9G627JWLqDrR/EbSbfEgZAvcwW+YZmN9/jHxTyqZppiY5X/ALSrjK6Z82Oc0R7c7XsO7OadcW1ix9CvRZTo3VfgOdUDy4OogMe8DOPWnkSk4dNUReOUciOJxMKcWYqvM1Uxfp+rWI5fdxHbbRbW11sU6OeD6bKuJLiWF0y2XAEjbvErw49MUYk0w+pwWNVjYXiq53t7qDFcXrsvuzpi0d+P/a1ebH5wWWua4hmgZoGaBmgZoGaBmgZoGaBmgZoGaBmgZoGaBmgZoGaBmgZoOQhe10sFuyFkz0rqvCx+lahjGOPHrxjERGURHcuvn4m5yy+Fe/gj6Qx9JalnP0m/mc541ac4jL2ucbSp51fdfIw+Xgj6QxoX9+y0NKnXu203TLG1KgaZ57AxvO/VTzKrWvotWFRVV45piZ721aqFSqx+VN9VhgtljnNOJ5iWkGPBZiqY5NVUxVpVF/fVsF5eCy4IrXPCP/rzfh/pmI8FrzKrWunlUeLx+GL97asqOoag244ja92Hhop5CpUywHJkz7I6clfNrve6Tg4c0+GaYt2sx+mXs/bXftcX7Wr9rEcTn7Ud/NTza+6+VRtjtyjl29mx+qambhtR1zel7JLXGrVJblGWO+0wJA5wFfNr53ZjAwopmmKItP8AENFerWfWL6j6j3O5uc4ucfeSsTMzrLdNEUxamLR/DXCi2W+imLd34v6BcMXmkwsM1yQzQM0DNAzQM0DNAzQM0DNAzQM0DNAzQM0DNAzQM0DNAzQM0H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6" name="Afrundet rektangel 25"/>
          <p:cNvSpPr/>
          <p:nvPr/>
        </p:nvSpPr>
        <p:spPr>
          <a:xfrm>
            <a:off x="2898906" y="2417546"/>
            <a:ext cx="6442258" cy="205670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Tekstboks 26"/>
          <p:cNvSpPr txBox="1"/>
          <p:nvPr/>
        </p:nvSpPr>
        <p:spPr>
          <a:xfrm>
            <a:off x="4367809" y="1708995"/>
            <a:ext cx="301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b="1" dirty="0"/>
              <a:t>Entreprenørskab</a:t>
            </a:r>
            <a:endParaRPr lang="da-DK" dirty="0"/>
          </a:p>
        </p:txBody>
      </p:sp>
      <p:sp>
        <p:nvSpPr>
          <p:cNvPr id="29" name="Tekstboks 28"/>
          <p:cNvSpPr txBox="1"/>
          <p:nvPr/>
        </p:nvSpPr>
        <p:spPr>
          <a:xfrm>
            <a:off x="3538600" y="2602041"/>
            <a:ext cx="50597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Kreativitet	Innovation	Iværksætteri</a:t>
            </a:r>
          </a:p>
          <a:p>
            <a:endParaRPr lang="da-DK" dirty="0"/>
          </a:p>
          <a:p>
            <a:r>
              <a:rPr lang="da-DK" dirty="0"/>
              <a:t>Idegenerering	Ideudvikling	Ideudførelse</a:t>
            </a:r>
          </a:p>
          <a:p>
            <a:endParaRPr lang="da-DK" dirty="0"/>
          </a:p>
          <a:p>
            <a:r>
              <a:rPr lang="da-DK" dirty="0"/>
              <a:t>NYT		NYTTIGT	NYTTIGGJORT</a:t>
            </a:r>
          </a:p>
        </p:txBody>
      </p:sp>
      <p:sp>
        <p:nvSpPr>
          <p:cNvPr id="30" name="Afrundet rektangel 29"/>
          <p:cNvSpPr/>
          <p:nvPr/>
        </p:nvSpPr>
        <p:spPr>
          <a:xfrm>
            <a:off x="5091460" y="2169993"/>
            <a:ext cx="144016" cy="25922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Afrundet rektangel 30"/>
          <p:cNvSpPr/>
          <p:nvPr/>
        </p:nvSpPr>
        <p:spPr>
          <a:xfrm>
            <a:off x="6814750" y="2322393"/>
            <a:ext cx="144016" cy="25922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616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679576" y="260648"/>
            <a:ext cx="8880921" cy="648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2071200" y="584200"/>
            <a:ext cx="7769216" cy="1188616"/>
          </a:xfrm>
        </p:spPr>
        <p:txBody>
          <a:bodyPr/>
          <a:lstStyle/>
          <a:p>
            <a:r>
              <a:rPr lang="da-DK" sz="4000" dirty="0"/>
              <a:t>Vores fælles platform</a:t>
            </a:r>
            <a:endParaRPr lang="da-DK" sz="4000" dirty="0"/>
          </a:p>
        </p:txBody>
      </p:sp>
      <p:sp>
        <p:nvSpPr>
          <p:cNvPr id="8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2207568" y="5920435"/>
            <a:ext cx="2088232" cy="374001"/>
          </a:xfrm>
        </p:spPr>
        <p:txBody>
          <a:bodyPr/>
          <a:lstStyle/>
          <a:p>
            <a:r>
              <a:rPr lang="da-DK" dirty="0" smtClean="0"/>
              <a:t>Rune Overvad Skibelund Schou, ruos@viauc.dk, 87 55 28 09</a:t>
            </a:r>
            <a:endParaRPr lang="da-DK" dirty="0"/>
          </a:p>
          <a:p>
            <a:r>
              <a:rPr lang="da-DK" dirty="0"/>
              <a:t>VIA, Center for Undervisningsmidler</a:t>
            </a:r>
          </a:p>
          <a:p>
            <a:pPr algn="ctr"/>
            <a:endParaRPr lang="da-DK" dirty="0" smtClean="0"/>
          </a:p>
        </p:txBody>
      </p:sp>
      <p:sp>
        <p:nvSpPr>
          <p:cNvPr id="2" name="AutoShape 2" descr="data:image/jpeg;base64,/9j/4AAQSkZJRgABAQAAAQABAAD/2wCEAAkGBwgTBhUTEBEKFhUQGRgPGBYYFQ8YFhQQFBgXGRUUExkZHSggGBolHBQVJTEkJy0rLi4uFx8zOD8sNzQtLisBCgoKDg0OGxAQGjckHyQ0NSwsLCwtNywsLCwsNDQsLCwsLCwuLCwsLCwsLCwvLCwsLCwsLCwsLCwsLCwsLCwsLP/AABEIAHgBEAMBEQACEQEDEQH/xAAbAAEAAgMBAQAAAAAAAAAAAAAABAUCAwYBB//EAEAQAAEDAwIDBAYIAwcFAAAAAAEAAhEDBBIFIRMxUQZBYbEVIjJxkdEUIzNTcoGh4VKjwTVCVIKSwvAWNDZDc//EABoBAQEBAQEBAQAAAAAAAAAAAAABAgMEBQb/xAAvEQEAAQIEBAUDBAMBAAAAAAAAAQIRAxQhUgQxQVESEzJx0ZGhsUJTYcEFFSKB/9oADAMBAAIRAxEAPwDPBAwQMEDBAwQMEDBAwQMEDBAwQMEDBAwQMEDBAwQMEDBAwQMEDBAwQMEDBAwQMEDBAwQMEDBAwQMEDBBIwQMEDBAwQMEDBAwQMEDBAwQMEDBAwQMEDBAwQMEDBAwQMEDBAwQMEDBAwQMEDBAwQMEDBAwQMEDBAwQbYRCECECECECECECECECECECECECECECECECECECECECECECECECECECECECECECECECEGcIEIEIEIEIEIEIEIEIEIEIEIEIEIEIEIEIEIEIEIEIEIEIEIEIEIEIEIEIEIEIEIEIEIMoQIQIQIQIQIQIQIQIQIQIQIQIQIQIQIQIQIQIQIQIQIQIQIQIQIQIQIQIQIQIQIQIQIQZwgQg6q20fRxo7KtfiDICTk6Mj4BWrSbEawrdYpaILUfRnPL5EyXH1YM8/yWV0Qaem3zqOTaVYt5zidx1HVWdEaaFvWfODHujc4gmB4wg2VrG7aG5U6oz2bLTueg8fBAubC7psBqU6rQe8jb9kHlOyunMBbTrEOMAhriCfBBlUsa7LhrarKjciBuIkSAYP5qxrNknSLrTtHo9KlesZQbVJe0mN3GQe5Z62amNGXZ3RadS6e24ZVGAa4Ddp9Ynf9FronVT0rSs+uW02PcROwBMCe/os06xdatJswuLesypi9r2nnBBG3VVEqy0u6e9jjSrcNzmgug+ySASPCO9WOeoldpNMoUdQaykH+s0GJLiXEkbfBSFlX3Nhd02A1KdVoPeRt+yIjkbIOuqaPoVOzpvrGo3iAf3nbuiTyVq0qsRrF1NrNLSQGfRXPcSSHbuPSIlZ1uulkV2lagKeRo3Efhd5c1UY3Gn3dNk1KdVoPeQY/ZBZv0q1HZfjw/P3mPajklWllp1u97SaVa0bak6nnL5mSTyAP5c0q0qsU603VjtOvRQzNKtjznE8uvuRGq3tq9R8U2PcecAE7ePRB7c2dxTIFRlRs8pB39xQZ6ZQY/UKbHTD3Bp9ysJK97S6Da0dPFSkH7OAdLifVM/1hZasku7NWTdHL3CpxG0y8+sYzDZ5e9WrRI1QOyum0KoealMuAxDZzDY3yIIG7hsrbQjmiabp1J+u8J4qhsu2MtdiJxn8oUp1gq0lo1u0pUtTexk4tiJM8wFIlZiyDCqPUBB27Lq3p9l6TqtPNsNGMNO5mDurXzKeSqZc6fcaxQayiGNBdkIYA7YFoMc/ZPxSnncmdFpe6tet7TMotAwOIiNyDzdPh/RSnUq0TLSjTb2hrYwMmMcfxS7f9EjlKzzhA7PahWuNSeamH1QOAA5B5gnxgNAnxKU+m5VpVZLoXVB7arKlcVWklpaKTvq+YLSRPhz6FTnSdUGzu6tLsYHsjICAekuiVap5JTHN7qNZ9Ts1Re+C4vpmdueUStW/7hJ9Mr+o2nxyW8PilhDZ/hB6dJIlY9mvdznZF9wdUrmrlnDQ6eoLtvcrHpSfUlaQKbOzrnB7aZcXF1SMoOUSR7lI9MLPqn3YaobWrY0Q53EPEYM8HNDmucA6No3Hj3LUepOjPWdTvKeuUabIxfEiPal0H4BSnWdSdITuFTPaMuMS2i2Pze6T+g+KscpJ5w0ULqg9tVlSuKrSS0tFJ31fMFpInw59Csz6V6uAHsKo7zUr20paXRNalxA4AAQ0wcee6tfrkp9Klt7llbXqZtaVJhaDs4CO+XQ3vgpBLp7CtN49prio5sS0NDW0+nUyfElSOR1RaF1QcazKlcVQTiWik76vdwLTE/r/AAlJ9LXKVU//AMD/AOfxJX0Sjqs9RpU3X1oHREudHiGghWfX9Uj0fRIfeMbq5aa42H2IpuJG3tSN1I6rKBpFxa06tw2KrGF5cKmLg0NIG0x6pBnY9U/TB1YdoqVd2iSytSq02wSSGlxg8w5u3f0UkhzWif2xS/GFqnmzVyd5cNp1nVaLuQwd/ldv5tKkd2pa764ytLkfdsLfzLJPmp0OqDbPr09OoitWo0gcQ1rWes7YQ0kk7nvgLc+qyR6btmoAf9VUD1Y/9J+azTzlauUe7mO0/wDblT8vILNK1KtaZEBBY19Xrv0ttAtp4siCMstuu8JOs3I0iyBTe9tQOaSC0yCOYISB0LO193w96dEu5ZesPiP3QQLLXryndvqeo51WAcp7piIO3NOljrdE06+r0bkPpxI2IPIjoUgnWbra77VXTqBa1lNhdzcCSd9tuhUmLrEoJ1ev6J+j408evrZc56wrOqRo9drNc6a2jjSxplrgfWmWmRO6t9bnSzbX7QXbr9lWKQdTBaAMoIPMO3UjRZZUu0dy29dVFO3yqANds+DjMHnz3/RISWvStduaLXNDWOa4l2JnYnnBSNIss87vNW1y5rtDSGsa0yGtnmORJ8E63Olk1na28FAAsolw/vGfLqiQiVe0N4dRbWAphzW8OAHYubMwZPikEpN32qunUC1rKbC7m4Ek77bdCpMXWJUEbKosNR1evWtWMc2mBT5RlJgRvJSdZuRpFmjT72tRuhUZEjaDyIPMFW4uKnay6yllKgwkguO5Lo68lB5ddq7t1Ataykwu2LgSTv3jofikrEq86tX9EfR8aeHX1suc9YSdUjRsvtcuqhpmKbTRMtLZmducnwSedzpZPPa66w+yoZRGW/L3fuioWm6/eUnOnF4qEvcHT7R5kHuTpZOt3up6/Xq2vDDKdNn8Le+O73KWW6ttK7qdy14AJYcgDMSOq1EpK0b2kvBfmqG0Zc0UyPWxgGQefPc/FSNFlrbr1yGVhjSP0gku9rbJuMN36J0sdbpNDtRdNtWtNOi4sgNcZ2gQCR18dknXVI0aa3aK6desqllDKkHAbOgh0c9/D9UgV9/dvq3bqjg0F3cJjYR3qRFlmbo6qCAgICAgICAgICAgICAgICAgICAgICAgICAgICAgICAgICAgICAgICAgICAgICAgICAgICAgICAgICAgICAgICAgICAgICAgICAgICAgICAgICAgICAgICAgICAgICAgICAgICAgICAgICAgICAgICAgICAgICAgICAgICAgICAgICAgICAgICDhbjXtTdWJbUc0Hk0BsAd3ML5c8TiTPN+po/x3D00xE03/AJa/TWq/f1fhT+SZnE7t5Dh9kff5Yen9R/xL/wCX8kzGL3X/AF+B+3+fk9PajH/cP/l/JMxidz/X4H7f5+Xvp3Uv8Q/b/wCfyTMYnc/1/D/t/n5enXNTifpFT4U/kmYxO6ZDh9n5+Qa3qkbV6vwp/JMxidzIcPsj7/L301qv39X4U/kmZxO5kOH2R9/l56b1OY49SfdT+SZjE7mQ4fZ+fkGt6nP29T4U/kmYxO5kOH2fn5e+mtV+/q/Cn8kzOJ3Mhw+yPv8AJ6a1X7+r8KfyTM4ncyHD7I+/yvezt/dPtXGo9ziHwCQ3li0xsPErzY/F40TFqlyHD7IWvHf18lwzmPuXIcPsg47+vkmcx9xkOH2Qcd/XyTOY+4yHD7IOO/r5JnMfcZDh9kHHf18kzmPuMhw+yDjv6+SZzH3GQ4fZBx39fJM5j7jIcPsg47+vkmcx9xkOH2Qcd/XyTOY+4yHD7IOO/r5JnMfcZDh9kHHf18kzmPuMhw+yDjv6+SZzH3GQ4fZBx39fJM5j7jIcPsg47+vkmcx9xkOH2Qcd/XyTOY+4yHD7IOO/r5JnMfcZDh9kHHf18kzmPuMhw+yDjv6+SZzH3GQ4fZBx39fJM5j7jIcPsg47+vkmcx9xkOH2Qcd/XyTOY+4yHD7IcFiu72WYVR9UfcVY5rTGsPsmvXT26Hgxt/Jt2bMtWvpbsE5VcTG0zvsvsV2821usdNOb8zw+H4qrzMc5/Vr9LukFhY+njcQzJzRZxA9oOc8n4R8FPDTEzPf+rvJOJX5UUdtfraIcRoOm3D9Q0eq2k51Nlu8PeGy1pg+2e47jmsYdP/cTbTwx9X1OIxKYw8emZ18WkIfYHSrKjrrKprWVd1SnUqNaxxyoEAOOQiCYOM7R4rzcPEYdN+c2v7W6f+/06/5DErxKJp8M0xExGvVsr9mNMrWhqmle53NvV1I3IqE0qVQnJtEiA12xidjtPu6YmDRFNXeIvfuzTxeJTXFN4tFUUeG2tuV+6VYdkOzD6vDNvdl7KNGu53Gr4F1cGGnGS3dp7l0nBwvHNMRycq+M4mKYr8UWmZjlF9G627JWLqDrR/EbSbfEgZAvcwW+YZmN9/jHxTyqZppiY5X/ALSrjK6Z82Oc0R7c7XsO7OadcW1ix9CvRZTo3VfgOdUDy4OogMe8DOPWnkSk4dNUReOUciOJxMKcWYqvM1Uxfp+rWI5fdxHbbRbW11sU6OeD6bKuJLiWF0y2XAEjbvErw49MUYk0w+pwWNVjYXiq53t7qDFcXrsvuzpi0d+P/a1ebH5wWWua4hmgZoGaBmgZoGaBmgZoGaBmgZoGaBmgZoGaBmgZoGaBmgZoOQhe10sFuyFkz0rqvCx+lahjGOPHrxjERGURHcuvn4m5yy+Fe/gj6Qx9JalnP0m/mc541ac4jL2ucbSp51fdfIw+Xgj6QxoX9+y0NKnXu203TLG1KgaZ57AxvO/VTzKrWvotWFRVV45piZ721aqFSqx+VN9VhgtljnNOJ5iWkGPBZiqY5NVUxVpVF/fVsF5eCy4IrXPCP/rzfh/pmI8FrzKrWunlUeLx+GL97asqOoag244ja92Hhop5CpUywHJkz7I6clfNrve6Tg4c0+GaYt2sx+mXs/bXftcX7Wr9rEcTn7Ud/NTza+6+VRtjtyjl29mx+qambhtR1zel7JLXGrVJblGWO+0wJA5wFfNr53ZjAwopmmKItP8AENFerWfWL6j6j3O5uc4ucfeSsTMzrLdNEUxamLR/DXCi2W+imLd34v6BcMXmkwsM1yQzQM0DNAzQM0DNAzQM0DNAzQM0DNAzQM0DNAzQM0DNAzQM0H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43" t="38587" r="51764" b="20001"/>
          <a:stretch/>
        </p:blipFill>
        <p:spPr bwMode="auto">
          <a:xfrm>
            <a:off x="2036324" y="1653897"/>
            <a:ext cx="4403316" cy="355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boks 9"/>
          <p:cNvSpPr txBox="1"/>
          <p:nvPr/>
        </p:nvSpPr>
        <p:spPr>
          <a:xfrm>
            <a:off x="1940121" y="960166"/>
            <a:ext cx="7664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b="1" dirty="0"/>
              <a:t>Entreprenørskab som didaktisk kompetence</a:t>
            </a:r>
            <a:endParaRPr lang="da-DK" sz="3200" dirty="0"/>
          </a:p>
        </p:txBody>
      </p:sp>
      <p:sp>
        <p:nvSpPr>
          <p:cNvPr id="11" name="Tekstboks 10"/>
          <p:cNvSpPr txBox="1"/>
          <p:nvPr/>
        </p:nvSpPr>
        <p:spPr>
          <a:xfrm>
            <a:off x="4805733" y="4762669"/>
            <a:ext cx="2955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000" b="1" dirty="0"/>
              <a:t>Viden og færdigheder</a:t>
            </a:r>
          </a:p>
          <a:p>
            <a:pPr algn="ctr"/>
            <a:r>
              <a:rPr lang="da-DK" sz="2000" b="1" dirty="0"/>
              <a:t>F</a:t>
            </a:r>
            <a:r>
              <a:rPr lang="da-DK" sz="2000" b="1" dirty="0"/>
              <a:t>ærdigheds- og </a:t>
            </a:r>
            <a:r>
              <a:rPr lang="da-DK" sz="2000" b="1" dirty="0" err="1"/>
              <a:t>vidensmål</a:t>
            </a:r>
            <a:endParaRPr lang="da-DK" sz="2000" dirty="0"/>
          </a:p>
        </p:txBody>
      </p:sp>
      <p:sp>
        <p:nvSpPr>
          <p:cNvPr id="12" name="Tekstboks 11"/>
          <p:cNvSpPr txBox="1"/>
          <p:nvPr/>
        </p:nvSpPr>
        <p:spPr>
          <a:xfrm>
            <a:off x="2567609" y="4941846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i="1" dirty="0"/>
              <a:t>Viden</a:t>
            </a:r>
            <a:endParaRPr lang="da-DK" sz="2000" i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6010643" y="3606179"/>
            <a:ext cx="19213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000" b="1" dirty="0"/>
              <a:t>Kompetence</a:t>
            </a:r>
          </a:p>
          <a:p>
            <a:pPr algn="ctr"/>
            <a:r>
              <a:rPr lang="da-DK" sz="2000" b="1" dirty="0"/>
              <a:t>Kompetencemål</a:t>
            </a:r>
            <a:endParaRPr lang="da-DK" sz="2000" dirty="0"/>
          </a:p>
        </p:txBody>
      </p:sp>
      <p:sp>
        <p:nvSpPr>
          <p:cNvPr id="14" name="Tekstboks 13"/>
          <p:cNvSpPr txBox="1"/>
          <p:nvPr/>
        </p:nvSpPr>
        <p:spPr>
          <a:xfrm>
            <a:off x="3841618" y="3760067"/>
            <a:ext cx="866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i="1" dirty="0"/>
              <a:t>Kunne</a:t>
            </a:r>
            <a:endParaRPr lang="da-DK" sz="2000" i="1" dirty="0"/>
          </a:p>
        </p:txBody>
      </p:sp>
      <p:sp>
        <p:nvSpPr>
          <p:cNvPr id="15" name="Tekstboks 14"/>
          <p:cNvSpPr txBox="1"/>
          <p:nvPr/>
        </p:nvSpPr>
        <p:spPr>
          <a:xfrm>
            <a:off x="5390440" y="2603770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i="1" dirty="0"/>
              <a:t>Gøre</a:t>
            </a:r>
            <a:endParaRPr lang="da-DK" sz="2000" i="1" dirty="0"/>
          </a:p>
        </p:txBody>
      </p:sp>
      <p:sp>
        <p:nvSpPr>
          <p:cNvPr id="16" name="Afrundet rektangel 15"/>
          <p:cNvSpPr/>
          <p:nvPr/>
        </p:nvSpPr>
        <p:spPr>
          <a:xfrm rot="5400000">
            <a:off x="5908475" y="2180683"/>
            <a:ext cx="1062330" cy="587185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Afrundet rektangel 16"/>
          <p:cNvSpPr/>
          <p:nvPr/>
        </p:nvSpPr>
        <p:spPr>
          <a:xfrm rot="16200000">
            <a:off x="6608112" y="1692711"/>
            <a:ext cx="1062330" cy="45348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Afrundet rektangel 17"/>
          <p:cNvSpPr/>
          <p:nvPr/>
        </p:nvSpPr>
        <p:spPr>
          <a:xfrm>
            <a:off x="6446022" y="2299769"/>
            <a:ext cx="2978775" cy="100811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Tekstboks 18"/>
          <p:cNvSpPr txBox="1"/>
          <p:nvPr/>
        </p:nvSpPr>
        <p:spPr>
          <a:xfrm>
            <a:off x="6862465" y="2449882"/>
            <a:ext cx="22195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Entreprenørskab</a:t>
            </a:r>
          </a:p>
          <a:p>
            <a:pPr algn="ctr"/>
            <a:r>
              <a:rPr lang="da-DK" sz="2000" b="1" dirty="0">
                <a:solidFill>
                  <a:schemeClr val="bg1"/>
                </a:solidFill>
              </a:rPr>
              <a:t>Særlig </a:t>
            </a:r>
            <a:r>
              <a:rPr lang="da-DK" sz="2000" b="1" dirty="0">
                <a:solidFill>
                  <a:schemeClr val="bg1"/>
                </a:solidFill>
              </a:rPr>
              <a:t>kompetence</a:t>
            </a:r>
            <a:endParaRPr lang="da-DK" sz="2000" dirty="0">
              <a:solidFill>
                <a:schemeClr val="bg1"/>
              </a:solidFill>
            </a:endParaRPr>
          </a:p>
        </p:txBody>
      </p:sp>
      <p:grpSp>
        <p:nvGrpSpPr>
          <p:cNvPr id="20" name="Gruppe 19"/>
          <p:cNvGrpSpPr/>
          <p:nvPr/>
        </p:nvGrpSpPr>
        <p:grpSpPr>
          <a:xfrm>
            <a:off x="8994084" y="2726882"/>
            <a:ext cx="156957" cy="2615075"/>
            <a:chOff x="7470083" y="2726881"/>
            <a:chExt cx="156957" cy="2615075"/>
          </a:xfrm>
        </p:grpSpPr>
        <p:cxnSp>
          <p:nvCxnSpPr>
            <p:cNvPr id="21" name="Lige pilforbindelse 20"/>
            <p:cNvCxnSpPr/>
            <p:nvPr/>
          </p:nvCxnSpPr>
          <p:spPr>
            <a:xfrm>
              <a:off x="7548561" y="2803825"/>
              <a:ext cx="0" cy="253813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/>
            <p:cNvSpPr/>
            <p:nvPr/>
          </p:nvSpPr>
          <p:spPr>
            <a:xfrm>
              <a:off x="7470083" y="2726881"/>
              <a:ext cx="156957" cy="15388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3" name="Højrepil 22"/>
          <p:cNvSpPr/>
          <p:nvPr/>
        </p:nvSpPr>
        <p:spPr>
          <a:xfrm flipV="1">
            <a:off x="6399047" y="2060848"/>
            <a:ext cx="3072724" cy="21602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Tekstboks 23"/>
          <p:cNvSpPr txBox="1"/>
          <p:nvPr/>
        </p:nvSpPr>
        <p:spPr>
          <a:xfrm rot="19819685">
            <a:off x="4135576" y="4273200"/>
            <a:ext cx="1144865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a-DK" sz="2000" b="1" dirty="0"/>
              <a:t>Handling</a:t>
            </a:r>
            <a:endParaRPr lang="da-DK" sz="2000" dirty="0"/>
          </a:p>
        </p:txBody>
      </p:sp>
      <p:sp>
        <p:nvSpPr>
          <p:cNvPr id="25" name="Tekstboks 24"/>
          <p:cNvSpPr txBox="1"/>
          <p:nvPr/>
        </p:nvSpPr>
        <p:spPr>
          <a:xfrm rot="19819685">
            <a:off x="5384192" y="3087793"/>
            <a:ext cx="1338059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a-DK" sz="2000" b="1" dirty="0"/>
              <a:t>Forandring</a:t>
            </a:r>
            <a:endParaRPr lang="da-DK" sz="2000" dirty="0"/>
          </a:p>
        </p:txBody>
      </p:sp>
      <p:sp>
        <p:nvSpPr>
          <p:cNvPr id="4" name="Rektangel 3"/>
          <p:cNvSpPr/>
          <p:nvPr/>
        </p:nvSpPr>
        <p:spPr>
          <a:xfrm>
            <a:off x="7138796" y="637217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a-DK" sz="1100" b="1" dirty="0"/>
              <a:t>Kilde: Mølgaard 2014</a:t>
            </a:r>
            <a:endParaRPr lang="da-DK" sz="1100" dirty="0"/>
          </a:p>
        </p:txBody>
      </p:sp>
    </p:spTree>
    <p:extLst>
      <p:ext uri="{BB962C8B-B14F-4D97-AF65-F5344CB8AC3E}">
        <p14:creationId xmlns:p14="http://schemas.microsoft.com/office/powerpoint/2010/main" val="62471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VIA Type Office Light</vt:lpstr>
      <vt:lpstr>Office-tema</vt:lpstr>
      <vt:lpstr>PowerPoint-præsentation</vt:lpstr>
      <vt:lpstr>Vores fælles platform</vt:lpstr>
    </vt:vector>
  </TitlesOfParts>
  <Company>VIA University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Rune Overvad Skibelund Schou (RUOS) | VIA</dc:creator>
  <cp:lastModifiedBy>Rune Overvad Skibelund Schou (RUOS) | VIA</cp:lastModifiedBy>
  <cp:revision>1</cp:revision>
  <dcterms:created xsi:type="dcterms:W3CDTF">2016-10-26T07:51:57Z</dcterms:created>
  <dcterms:modified xsi:type="dcterms:W3CDTF">2016-10-26T07:52:30Z</dcterms:modified>
</cp:coreProperties>
</file>