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951E"/>
    <a:srgbClr val="3266CC"/>
    <a:srgbClr val="FF3300"/>
    <a:srgbClr val="FE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43D32-10D3-4BBF-926F-3803FAE70BC7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D3FFABCD-6CD3-4B41-B733-097B2A2309C0}">
      <dgm:prSet phldrT="[Tekst]"/>
      <dgm:spPr>
        <a:solidFill>
          <a:srgbClr val="FE9900"/>
        </a:solidFill>
      </dgm:spPr>
      <dgm:t>
        <a:bodyPr/>
        <a:lstStyle/>
        <a:p>
          <a:r>
            <a:rPr lang="da-DK" b="1" dirty="0" smtClean="0">
              <a:solidFill>
                <a:schemeClr val="tx1"/>
              </a:solidFill>
            </a:rPr>
            <a:t>Ide </a:t>
          </a:r>
        </a:p>
        <a:p>
          <a:r>
            <a:rPr lang="da-DK" b="1" dirty="0" smtClean="0">
              <a:solidFill>
                <a:schemeClr val="tx1"/>
              </a:solidFill>
            </a:rPr>
            <a:t>60%</a:t>
          </a:r>
          <a:endParaRPr lang="da-DK" b="1" dirty="0">
            <a:solidFill>
              <a:schemeClr val="tx1"/>
            </a:solidFill>
          </a:endParaRPr>
        </a:p>
      </dgm:t>
    </dgm:pt>
    <dgm:pt modelId="{EE27257A-7E15-43C2-804C-BFEC3A2B34C9}" type="parTrans" cxnId="{7E933FCB-54AD-4565-88D3-4E85A3409247}">
      <dgm:prSet/>
      <dgm:spPr/>
      <dgm:t>
        <a:bodyPr/>
        <a:lstStyle/>
        <a:p>
          <a:endParaRPr lang="da-DK"/>
        </a:p>
      </dgm:t>
    </dgm:pt>
    <dgm:pt modelId="{B689E2BE-F25A-489A-BA22-DEA74F28B7D6}" type="sibTrans" cxnId="{7E933FCB-54AD-4565-88D3-4E85A3409247}">
      <dgm:prSet/>
      <dgm:spPr/>
      <dgm:t>
        <a:bodyPr/>
        <a:lstStyle/>
        <a:p>
          <a:endParaRPr lang="da-DK"/>
        </a:p>
      </dgm:t>
    </dgm:pt>
    <dgm:pt modelId="{634B2C03-73FF-4AE9-BFCF-02D5792AB0F7}">
      <dgm:prSet phldrT="[Tekst]"/>
      <dgm:spPr>
        <a:solidFill>
          <a:srgbClr val="3266CC"/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</a:rPr>
            <a:t>Problem</a:t>
          </a:r>
        </a:p>
        <a:p>
          <a:r>
            <a:rPr lang="da-DK" dirty="0" smtClean="0">
              <a:solidFill>
                <a:schemeClr val="tx1"/>
              </a:solidFill>
            </a:rPr>
            <a:t>26,7%</a:t>
          </a:r>
          <a:endParaRPr lang="da-DK" dirty="0">
            <a:solidFill>
              <a:schemeClr val="tx1"/>
            </a:solidFill>
          </a:endParaRPr>
        </a:p>
      </dgm:t>
    </dgm:pt>
    <dgm:pt modelId="{0032A0E7-6D98-4746-A094-62C82BE9BCB3}" type="parTrans" cxnId="{5670ECAB-80F1-4900-8644-E032C960A73F}">
      <dgm:prSet/>
      <dgm:spPr/>
      <dgm:t>
        <a:bodyPr/>
        <a:lstStyle/>
        <a:p>
          <a:endParaRPr lang="da-DK"/>
        </a:p>
      </dgm:t>
    </dgm:pt>
    <dgm:pt modelId="{202F152D-9E47-4AB9-BC82-67D2ED0A9C87}" type="sibTrans" cxnId="{5670ECAB-80F1-4900-8644-E032C960A73F}">
      <dgm:prSet/>
      <dgm:spPr/>
      <dgm:t>
        <a:bodyPr/>
        <a:lstStyle/>
        <a:p>
          <a:endParaRPr lang="da-DK"/>
        </a:p>
      </dgm:t>
    </dgm:pt>
    <dgm:pt modelId="{AB86DC8B-0924-4CBC-A20B-479468D99E2C}">
      <dgm:prSet phldrT="[Tekst]"/>
      <dgm:spPr>
        <a:solidFill>
          <a:srgbClr val="11951E"/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</a:rPr>
            <a:t>Praktik</a:t>
          </a:r>
        </a:p>
        <a:p>
          <a:r>
            <a:rPr lang="da-DK" dirty="0" smtClean="0">
              <a:solidFill>
                <a:schemeClr val="tx1"/>
              </a:solidFill>
            </a:rPr>
            <a:t>13,3%</a:t>
          </a:r>
          <a:endParaRPr lang="da-DK" dirty="0">
            <a:solidFill>
              <a:schemeClr val="tx1"/>
            </a:solidFill>
          </a:endParaRPr>
        </a:p>
      </dgm:t>
    </dgm:pt>
    <dgm:pt modelId="{1B15DCBF-C13A-49DF-8E5E-D370131E1E12}" type="parTrans" cxnId="{DF72283A-3ED2-43D9-A12F-B43A7BB10476}">
      <dgm:prSet/>
      <dgm:spPr/>
      <dgm:t>
        <a:bodyPr/>
        <a:lstStyle/>
        <a:p>
          <a:endParaRPr lang="da-DK"/>
        </a:p>
      </dgm:t>
    </dgm:pt>
    <dgm:pt modelId="{C9B33DBD-DB3F-484D-BF34-2F961B3E6E1D}" type="sibTrans" cxnId="{DF72283A-3ED2-43D9-A12F-B43A7BB10476}">
      <dgm:prSet/>
      <dgm:spPr/>
      <dgm:t>
        <a:bodyPr/>
        <a:lstStyle/>
        <a:p>
          <a:endParaRPr lang="da-DK"/>
        </a:p>
      </dgm:t>
    </dgm:pt>
    <dgm:pt modelId="{998E56DC-F701-4D77-BD89-2E637D09CCE4}" type="pres">
      <dgm:prSet presAssocID="{DE943D32-10D3-4BBF-926F-3803FAE70BC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7C30567-3855-4031-B332-51D335952E64}" type="pres">
      <dgm:prSet presAssocID="{D3FFABCD-6CD3-4B41-B733-097B2A2309C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3B030E3-743E-4335-A9AA-FD6B0DD67492}" type="pres">
      <dgm:prSet presAssocID="{D3FFABCD-6CD3-4B41-B733-097B2A2309C0}" presName="gear1srcNode" presStyleLbl="node1" presStyleIdx="0" presStyleCnt="3"/>
      <dgm:spPr/>
    </dgm:pt>
    <dgm:pt modelId="{0C5EFBC1-C079-44D6-BEBA-30CE198FE42A}" type="pres">
      <dgm:prSet presAssocID="{D3FFABCD-6CD3-4B41-B733-097B2A2309C0}" presName="gear1dstNode" presStyleLbl="node1" presStyleIdx="0" presStyleCnt="3"/>
      <dgm:spPr/>
    </dgm:pt>
    <dgm:pt modelId="{DD60E475-DE1E-4E8E-B0A1-A4977C1531FA}" type="pres">
      <dgm:prSet presAssocID="{634B2C03-73FF-4AE9-BFCF-02D5792AB0F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9158EE7-F090-4CE5-A021-5C9F408E6312}" type="pres">
      <dgm:prSet presAssocID="{634B2C03-73FF-4AE9-BFCF-02D5792AB0F7}" presName="gear2srcNode" presStyleLbl="node1" presStyleIdx="1" presStyleCnt="3"/>
      <dgm:spPr/>
    </dgm:pt>
    <dgm:pt modelId="{C46272CC-BDA2-465B-84C2-F32847ACDBBD}" type="pres">
      <dgm:prSet presAssocID="{634B2C03-73FF-4AE9-BFCF-02D5792AB0F7}" presName="gear2dstNode" presStyleLbl="node1" presStyleIdx="1" presStyleCnt="3"/>
      <dgm:spPr/>
    </dgm:pt>
    <dgm:pt modelId="{8B4BA02B-07AD-4748-BAFC-3FE6DF407A68}" type="pres">
      <dgm:prSet presAssocID="{AB86DC8B-0924-4CBC-A20B-479468D99E2C}" presName="gear3" presStyleLbl="node1" presStyleIdx="2" presStyleCnt="3"/>
      <dgm:spPr/>
    </dgm:pt>
    <dgm:pt modelId="{D0A3E0B2-D391-4744-9E7E-705EA8A51936}" type="pres">
      <dgm:prSet presAssocID="{AB86DC8B-0924-4CBC-A20B-479468D99E2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10E35A8-EE3E-4085-B917-7FE6FABB9CFF}" type="pres">
      <dgm:prSet presAssocID="{AB86DC8B-0924-4CBC-A20B-479468D99E2C}" presName="gear3srcNode" presStyleLbl="node1" presStyleIdx="2" presStyleCnt="3"/>
      <dgm:spPr/>
    </dgm:pt>
    <dgm:pt modelId="{A4478130-9092-4DAB-9D5B-7959BDD70C5A}" type="pres">
      <dgm:prSet presAssocID="{AB86DC8B-0924-4CBC-A20B-479468D99E2C}" presName="gear3dstNode" presStyleLbl="node1" presStyleIdx="2" presStyleCnt="3"/>
      <dgm:spPr/>
    </dgm:pt>
    <dgm:pt modelId="{FE5B0792-D021-4386-81F4-ECD4D2E50F19}" type="pres">
      <dgm:prSet presAssocID="{B689E2BE-F25A-489A-BA22-DEA74F28B7D6}" presName="connector1" presStyleLbl="sibTrans2D1" presStyleIdx="0" presStyleCnt="3" custLinFactNeighborX="3277" custLinFactNeighborY="936"/>
      <dgm:spPr/>
    </dgm:pt>
    <dgm:pt modelId="{B524FE3C-66D2-4D36-BEEB-E9D8E9F43CF4}" type="pres">
      <dgm:prSet presAssocID="{202F152D-9E47-4AB9-BC82-67D2ED0A9C87}" presName="connector2" presStyleLbl="sibTrans2D1" presStyleIdx="1" presStyleCnt="3"/>
      <dgm:spPr/>
    </dgm:pt>
    <dgm:pt modelId="{BFDE2693-B95F-47B9-B2EC-FA24863E804E}" type="pres">
      <dgm:prSet presAssocID="{C9B33DBD-DB3F-484D-BF34-2F961B3E6E1D}" presName="connector3" presStyleLbl="sibTrans2D1" presStyleIdx="2" presStyleCnt="3"/>
      <dgm:spPr/>
    </dgm:pt>
  </dgm:ptLst>
  <dgm:cxnLst>
    <dgm:cxn modelId="{ED477AA6-E951-459C-BC8B-A4A5DEF27FDA}" type="presOf" srcId="{D3FFABCD-6CD3-4B41-B733-097B2A2309C0}" destId="{63B030E3-743E-4335-A9AA-FD6B0DD67492}" srcOrd="1" destOrd="0" presId="urn:microsoft.com/office/officeart/2005/8/layout/gear1"/>
    <dgm:cxn modelId="{2C14F511-AED5-4ECD-B7CC-E8BF7AC78760}" type="presOf" srcId="{D3FFABCD-6CD3-4B41-B733-097B2A2309C0}" destId="{0C5EFBC1-C079-44D6-BEBA-30CE198FE42A}" srcOrd="2" destOrd="0" presId="urn:microsoft.com/office/officeart/2005/8/layout/gear1"/>
    <dgm:cxn modelId="{008BEBF2-81DB-4225-8E4B-4A36CC56B11A}" type="presOf" srcId="{AB86DC8B-0924-4CBC-A20B-479468D99E2C}" destId="{A4478130-9092-4DAB-9D5B-7959BDD70C5A}" srcOrd="3" destOrd="0" presId="urn:microsoft.com/office/officeart/2005/8/layout/gear1"/>
    <dgm:cxn modelId="{0953E325-79FA-4C52-9220-172313D89A21}" type="presOf" srcId="{202F152D-9E47-4AB9-BC82-67D2ED0A9C87}" destId="{B524FE3C-66D2-4D36-BEEB-E9D8E9F43CF4}" srcOrd="0" destOrd="0" presId="urn:microsoft.com/office/officeart/2005/8/layout/gear1"/>
    <dgm:cxn modelId="{DF72283A-3ED2-43D9-A12F-B43A7BB10476}" srcId="{DE943D32-10D3-4BBF-926F-3803FAE70BC7}" destId="{AB86DC8B-0924-4CBC-A20B-479468D99E2C}" srcOrd="2" destOrd="0" parTransId="{1B15DCBF-C13A-49DF-8E5E-D370131E1E12}" sibTransId="{C9B33DBD-DB3F-484D-BF34-2F961B3E6E1D}"/>
    <dgm:cxn modelId="{EBCDD624-D7B1-4A6B-89FC-2D4F8FEB9AA6}" type="presOf" srcId="{C9B33DBD-DB3F-484D-BF34-2F961B3E6E1D}" destId="{BFDE2693-B95F-47B9-B2EC-FA24863E804E}" srcOrd="0" destOrd="0" presId="urn:microsoft.com/office/officeart/2005/8/layout/gear1"/>
    <dgm:cxn modelId="{5670ECAB-80F1-4900-8644-E032C960A73F}" srcId="{DE943D32-10D3-4BBF-926F-3803FAE70BC7}" destId="{634B2C03-73FF-4AE9-BFCF-02D5792AB0F7}" srcOrd="1" destOrd="0" parTransId="{0032A0E7-6D98-4746-A094-62C82BE9BCB3}" sibTransId="{202F152D-9E47-4AB9-BC82-67D2ED0A9C87}"/>
    <dgm:cxn modelId="{36F18022-2029-48FA-AD26-FA0B8E4A7957}" type="presOf" srcId="{D3FFABCD-6CD3-4B41-B733-097B2A2309C0}" destId="{27C30567-3855-4031-B332-51D335952E64}" srcOrd="0" destOrd="0" presId="urn:microsoft.com/office/officeart/2005/8/layout/gear1"/>
    <dgm:cxn modelId="{C63B1D90-B82B-48E1-84E1-9AD4619B00F2}" type="presOf" srcId="{634B2C03-73FF-4AE9-BFCF-02D5792AB0F7}" destId="{C46272CC-BDA2-465B-84C2-F32847ACDBBD}" srcOrd="2" destOrd="0" presId="urn:microsoft.com/office/officeart/2005/8/layout/gear1"/>
    <dgm:cxn modelId="{5277981A-ED5C-4BBB-9752-F91826A675E4}" type="presOf" srcId="{AB86DC8B-0924-4CBC-A20B-479468D99E2C}" destId="{8B4BA02B-07AD-4748-BAFC-3FE6DF407A68}" srcOrd="0" destOrd="0" presId="urn:microsoft.com/office/officeart/2005/8/layout/gear1"/>
    <dgm:cxn modelId="{7E933FCB-54AD-4565-88D3-4E85A3409247}" srcId="{DE943D32-10D3-4BBF-926F-3803FAE70BC7}" destId="{D3FFABCD-6CD3-4B41-B733-097B2A2309C0}" srcOrd="0" destOrd="0" parTransId="{EE27257A-7E15-43C2-804C-BFEC3A2B34C9}" sibTransId="{B689E2BE-F25A-489A-BA22-DEA74F28B7D6}"/>
    <dgm:cxn modelId="{2B03CB6C-B43C-4DCC-96C0-8BA83CCFEB1D}" type="presOf" srcId="{634B2C03-73FF-4AE9-BFCF-02D5792AB0F7}" destId="{DD60E475-DE1E-4E8E-B0A1-A4977C1531FA}" srcOrd="0" destOrd="0" presId="urn:microsoft.com/office/officeart/2005/8/layout/gear1"/>
    <dgm:cxn modelId="{0014FABF-BE4A-49FA-A6D9-43DA6A893031}" type="presOf" srcId="{B689E2BE-F25A-489A-BA22-DEA74F28B7D6}" destId="{FE5B0792-D021-4386-81F4-ECD4D2E50F19}" srcOrd="0" destOrd="0" presId="urn:microsoft.com/office/officeart/2005/8/layout/gear1"/>
    <dgm:cxn modelId="{4E9F5222-A6B7-49C9-8B23-5415ECF39378}" type="presOf" srcId="{AB86DC8B-0924-4CBC-A20B-479468D99E2C}" destId="{D0A3E0B2-D391-4744-9E7E-705EA8A51936}" srcOrd="1" destOrd="0" presId="urn:microsoft.com/office/officeart/2005/8/layout/gear1"/>
    <dgm:cxn modelId="{786EFBA0-D5D9-455F-A6FD-EF53DA7B1E62}" type="presOf" srcId="{AB86DC8B-0924-4CBC-A20B-479468D99E2C}" destId="{410E35A8-EE3E-4085-B917-7FE6FABB9CFF}" srcOrd="2" destOrd="0" presId="urn:microsoft.com/office/officeart/2005/8/layout/gear1"/>
    <dgm:cxn modelId="{FDD5DF0D-94E3-421C-AA1A-7C1EB0DB6FB8}" type="presOf" srcId="{634B2C03-73FF-4AE9-BFCF-02D5792AB0F7}" destId="{69158EE7-F090-4CE5-A021-5C9F408E6312}" srcOrd="1" destOrd="0" presId="urn:microsoft.com/office/officeart/2005/8/layout/gear1"/>
    <dgm:cxn modelId="{C3596E95-2B1B-42A6-8185-31E8D6EE27F8}" type="presOf" srcId="{DE943D32-10D3-4BBF-926F-3803FAE70BC7}" destId="{998E56DC-F701-4D77-BD89-2E637D09CCE4}" srcOrd="0" destOrd="0" presId="urn:microsoft.com/office/officeart/2005/8/layout/gear1"/>
    <dgm:cxn modelId="{7E58A488-C1CA-402E-B089-63D0AA96E435}" type="presParOf" srcId="{998E56DC-F701-4D77-BD89-2E637D09CCE4}" destId="{27C30567-3855-4031-B332-51D335952E64}" srcOrd="0" destOrd="0" presId="urn:microsoft.com/office/officeart/2005/8/layout/gear1"/>
    <dgm:cxn modelId="{3FCF6E5C-6BCB-4AB0-967E-9F52E9993DAF}" type="presParOf" srcId="{998E56DC-F701-4D77-BD89-2E637D09CCE4}" destId="{63B030E3-743E-4335-A9AA-FD6B0DD67492}" srcOrd="1" destOrd="0" presId="urn:microsoft.com/office/officeart/2005/8/layout/gear1"/>
    <dgm:cxn modelId="{F90D4CDA-4E66-4D2D-AAE5-2B19CB2CF6CE}" type="presParOf" srcId="{998E56DC-F701-4D77-BD89-2E637D09CCE4}" destId="{0C5EFBC1-C079-44D6-BEBA-30CE198FE42A}" srcOrd="2" destOrd="0" presId="urn:microsoft.com/office/officeart/2005/8/layout/gear1"/>
    <dgm:cxn modelId="{8A29C8CC-1D7F-4CB3-8488-9FFF7EBC017C}" type="presParOf" srcId="{998E56DC-F701-4D77-BD89-2E637D09CCE4}" destId="{DD60E475-DE1E-4E8E-B0A1-A4977C1531FA}" srcOrd="3" destOrd="0" presId="urn:microsoft.com/office/officeart/2005/8/layout/gear1"/>
    <dgm:cxn modelId="{4B4726D5-7576-492F-AFEB-DDC8D48FA9A8}" type="presParOf" srcId="{998E56DC-F701-4D77-BD89-2E637D09CCE4}" destId="{69158EE7-F090-4CE5-A021-5C9F408E6312}" srcOrd="4" destOrd="0" presId="urn:microsoft.com/office/officeart/2005/8/layout/gear1"/>
    <dgm:cxn modelId="{C7B2AD60-9928-4388-AE28-C6636FA301A3}" type="presParOf" srcId="{998E56DC-F701-4D77-BD89-2E637D09CCE4}" destId="{C46272CC-BDA2-465B-84C2-F32847ACDBBD}" srcOrd="5" destOrd="0" presId="urn:microsoft.com/office/officeart/2005/8/layout/gear1"/>
    <dgm:cxn modelId="{B3652E7E-1ACF-44B3-9288-9E3D790F087B}" type="presParOf" srcId="{998E56DC-F701-4D77-BD89-2E637D09CCE4}" destId="{8B4BA02B-07AD-4748-BAFC-3FE6DF407A68}" srcOrd="6" destOrd="0" presId="urn:microsoft.com/office/officeart/2005/8/layout/gear1"/>
    <dgm:cxn modelId="{571D1C5B-AB24-4142-B882-065A3815473E}" type="presParOf" srcId="{998E56DC-F701-4D77-BD89-2E637D09CCE4}" destId="{D0A3E0B2-D391-4744-9E7E-705EA8A51936}" srcOrd="7" destOrd="0" presId="urn:microsoft.com/office/officeart/2005/8/layout/gear1"/>
    <dgm:cxn modelId="{2E5A4542-2C41-4E10-881A-97B93B968EED}" type="presParOf" srcId="{998E56DC-F701-4D77-BD89-2E637D09CCE4}" destId="{410E35A8-EE3E-4085-B917-7FE6FABB9CFF}" srcOrd="8" destOrd="0" presId="urn:microsoft.com/office/officeart/2005/8/layout/gear1"/>
    <dgm:cxn modelId="{CADFB18A-514A-4DB2-9DF6-F42F05004A74}" type="presParOf" srcId="{998E56DC-F701-4D77-BD89-2E637D09CCE4}" destId="{A4478130-9092-4DAB-9D5B-7959BDD70C5A}" srcOrd="9" destOrd="0" presId="urn:microsoft.com/office/officeart/2005/8/layout/gear1"/>
    <dgm:cxn modelId="{CACDC998-A4AB-4140-8071-088DD93C52AC}" type="presParOf" srcId="{998E56DC-F701-4D77-BD89-2E637D09CCE4}" destId="{FE5B0792-D021-4386-81F4-ECD4D2E50F19}" srcOrd="10" destOrd="0" presId="urn:microsoft.com/office/officeart/2005/8/layout/gear1"/>
    <dgm:cxn modelId="{93B3DCF7-A7DE-446D-AA21-1D0F6F7936EE}" type="presParOf" srcId="{998E56DC-F701-4D77-BD89-2E637D09CCE4}" destId="{B524FE3C-66D2-4D36-BEEB-E9D8E9F43CF4}" srcOrd="11" destOrd="0" presId="urn:microsoft.com/office/officeart/2005/8/layout/gear1"/>
    <dgm:cxn modelId="{11F80EC5-4F82-418C-B240-855FD32C999C}" type="presParOf" srcId="{998E56DC-F701-4D77-BD89-2E637D09CCE4}" destId="{BFDE2693-B95F-47B9-B2EC-FA24863E804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30567-3855-4031-B332-51D335952E64}">
      <dsp:nvSpPr>
        <dsp:cNvPr id="0" name=""/>
        <dsp:cNvSpPr/>
      </dsp:nvSpPr>
      <dsp:spPr>
        <a:xfrm>
          <a:off x="2176375" y="1829411"/>
          <a:ext cx="2235946" cy="2235946"/>
        </a:xfrm>
        <a:prstGeom prst="gear9">
          <a:avLst/>
        </a:prstGeom>
        <a:solidFill>
          <a:srgbClr val="FE99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b="1" kern="1200" dirty="0" smtClean="0">
              <a:solidFill>
                <a:schemeClr val="tx1"/>
              </a:solidFill>
            </a:rPr>
            <a:t>Ide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b="1" kern="1200" dirty="0" smtClean="0">
              <a:solidFill>
                <a:schemeClr val="tx1"/>
              </a:solidFill>
            </a:rPr>
            <a:t>60%</a:t>
          </a:r>
          <a:endParaRPr lang="da-DK" sz="1700" b="1" kern="1200" dirty="0">
            <a:solidFill>
              <a:schemeClr val="tx1"/>
            </a:solidFill>
          </a:endParaRPr>
        </a:p>
      </dsp:txBody>
      <dsp:txXfrm>
        <a:off x="2625900" y="2353171"/>
        <a:ext cx="1336896" cy="1149322"/>
      </dsp:txXfrm>
    </dsp:sp>
    <dsp:sp modelId="{DD60E475-DE1E-4E8E-B0A1-A4977C1531FA}">
      <dsp:nvSpPr>
        <dsp:cNvPr id="0" name=""/>
        <dsp:cNvSpPr/>
      </dsp:nvSpPr>
      <dsp:spPr>
        <a:xfrm>
          <a:off x="875461" y="1300914"/>
          <a:ext cx="1626143" cy="1626143"/>
        </a:xfrm>
        <a:prstGeom prst="gear6">
          <a:avLst/>
        </a:prstGeom>
        <a:solidFill>
          <a:srgbClr val="3266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>
              <a:solidFill>
                <a:schemeClr val="tx1"/>
              </a:solidFill>
            </a:rPr>
            <a:t>Problem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>
              <a:solidFill>
                <a:schemeClr val="tx1"/>
              </a:solidFill>
            </a:rPr>
            <a:t>26,7%</a:t>
          </a:r>
          <a:endParaRPr lang="da-DK" sz="1700" kern="1200" dirty="0">
            <a:solidFill>
              <a:schemeClr val="tx1"/>
            </a:solidFill>
          </a:endParaRPr>
        </a:p>
      </dsp:txBody>
      <dsp:txXfrm>
        <a:off x="1284847" y="1712775"/>
        <a:ext cx="807371" cy="802421"/>
      </dsp:txXfrm>
    </dsp:sp>
    <dsp:sp modelId="{8B4BA02B-07AD-4748-BAFC-3FE6DF407A68}">
      <dsp:nvSpPr>
        <dsp:cNvPr id="0" name=""/>
        <dsp:cNvSpPr/>
      </dsp:nvSpPr>
      <dsp:spPr>
        <a:xfrm rot="20700000">
          <a:off x="1786267" y="179041"/>
          <a:ext cx="1593288" cy="1593288"/>
        </a:xfrm>
        <a:prstGeom prst="gear6">
          <a:avLst/>
        </a:prstGeom>
        <a:solidFill>
          <a:srgbClr val="11951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>
              <a:solidFill>
                <a:schemeClr val="tx1"/>
              </a:solidFill>
            </a:rPr>
            <a:t>Praktik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>
              <a:solidFill>
                <a:schemeClr val="tx1"/>
              </a:solidFill>
            </a:rPr>
            <a:t>13,3%</a:t>
          </a:r>
          <a:endParaRPr lang="da-DK" sz="1700" kern="1200" dirty="0">
            <a:solidFill>
              <a:schemeClr val="tx1"/>
            </a:solidFill>
          </a:endParaRPr>
        </a:p>
      </dsp:txBody>
      <dsp:txXfrm rot="-20700000">
        <a:off x="2135722" y="528496"/>
        <a:ext cx="894378" cy="894378"/>
      </dsp:txXfrm>
    </dsp:sp>
    <dsp:sp modelId="{FE5B0792-D021-4386-81F4-ECD4D2E50F19}">
      <dsp:nvSpPr>
        <dsp:cNvPr id="0" name=""/>
        <dsp:cNvSpPr/>
      </dsp:nvSpPr>
      <dsp:spPr>
        <a:xfrm>
          <a:off x="2096826" y="1519599"/>
          <a:ext cx="2862012" cy="2862012"/>
        </a:xfrm>
        <a:prstGeom prst="circularArrow">
          <a:avLst>
            <a:gd name="adj1" fmla="val 4687"/>
            <a:gd name="adj2" fmla="val 299029"/>
            <a:gd name="adj3" fmla="val 2513117"/>
            <a:gd name="adj4" fmla="val 15867860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4FE3C-66D2-4D36-BEEB-E9D8E9F43CF4}">
      <dsp:nvSpPr>
        <dsp:cNvPr id="0" name=""/>
        <dsp:cNvSpPr/>
      </dsp:nvSpPr>
      <dsp:spPr>
        <a:xfrm>
          <a:off x="587474" y="941663"/>
          <a:ext cx="2079430" cy="20794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DE2693-B95F-47B9-B2EC-FA24863E804E}">
      <dsp:nvSpPr>
        <dsp:cNvPr id="0" name=""/>
        <dsp:cNvSpPr/>
      </dsp:nvSpPr>
      <dsp:spPr>
        <a:xfrm>
          <a:off x="1417723" y="-169395"/>
          <a:ext cx="2242044" cy="224204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033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215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088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108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714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945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624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655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541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856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34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8DF97-8A09-41E7-BF36-256D22050B5F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1AE1D-EE99-40E7-BC89-706AFE87B2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47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forms/d/1KamDSNa6zxqcSXroqZA0CWeyuqz6zAqI7kktLcT40C4/edit" TargetMode="External"/><Relationship Id="rId13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jpe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Relationship Id="rId14" Type="http://schemas.openxmlformats.org/officeDocument/2006/relationships/hyperlink" Target="https://docs.google.com/forms/d/1ZIHYo9-6h9a80YxxlP4sqrjtU0avUgrLpH_0JEYlzhk/ed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26" y="132201"/>
            <a:ext cx="6127363" cy="2878627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17301710"/>
              </p:ext>
            </p:extLst>
          </p:nvPr>
        </p:nvGraphicFramePr>
        <p:xfrm>
          <a:off x="4251545" y="1860146"/>
          <a:ext cx="4759287" cy="4065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Gruppe 9"/>
          <p:cNvGrpSpPr/>
          <p:nvPr/>
        </p:nvGrpSpPr>
        <p:grpSpPr>
          <a:xfrm>
            <a:off x="969484" y="2754217"/>
            <a:ext cx="2489812" cy="914400"/>
            <a:chOff x="738130" y="3459296"/>
            <a:chExt cx="2489812" cy="914400"/>
          </a:xfrm>
        </p:grpSpPr>
        <p:sp>
          <p:nvSpPr>
            <p:cNvPr id="8" name="Afrundet rektangel 7">
              <a:hlinkClick r:id="rId8"/>
            </p:cNvPr>
            <p:cNvSpPr/>
            <p:nvPr/>
          </p:nvSpPr>
          <p:spPr>
            <a:xfrm>
              <a:off x="738130" y="3459296"/>
              <a:ext cx="2489812" cy="9144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9" name="Tekstfelt 8"/>
            <p:cNvSpPr txBox="1"/>
            <p:nvPr/>
          </p:nvSpPr>
          <p:spPr>
            <a:xfrm>
              <a:off x="1024569" y="3723701"/>
              <a:ext cx="19940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b="1" dirty="0" smtClean="0">
                  <a:solidFill>
                    <a:schemeClr val="bg1"/>
                  </a:solidFill>
                </a:rPr>
                <a:t>Google analyse elev</a:t>
              </a:r>
              <a:endParaRPr lang="da-DK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Tekstfelt 10"/>
          <p:cNvSpPr txBox="1"/>
          <p:nvPr/>
        </p:nvSpPr>
        <p:spPr>
          <a:xfrm>
            <a:off x="6300189" y="4960672"/>
            <a:ext cx="26271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dirty="0" smtClean="0">
                <a:solidFill>
                  <a:srgbClr val="FF0000"/>
                </a:solidFill>
              </a:rPr>
              <a:t>CHECK</a:t>
            </a:r>
            <a:endParaRPr lang="da-DK" sz="6000" dirty="0">
              <a:solidFill>
                <a:srgbClr val="FF0000"/>
              </a:solidFill>
            </a:endParaRPr>
          </a:p>
        </p:txBody>
      </p:sp>
      <p:sp>
        <p:nvSpPr>
          <p:cNvPr id="13" name="Tekstfelt 12"/>
          <p:cNvSpPr txBox="1"/>
          <p:nvPr/>
        </p:nvSpPr>
        <p:spPr>
          <a:xfrm>
            <a:off x="462215" y="4059919"/>
            <a:ext cx="45465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dirty="0" smtClean="0"/>
              <a:t>Elev Respons</a:t>
            </a:r>
            <a:endParaRPr lang="da-DK" sz="6000" dirty="0"/>
          </a:p>
        </p:txBody>
      </p:sp>
      <p:pic>
        <p:nvPicPr>
          <p:cNvPr id="14" name="Billede 1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4" r="8002"/>
          <a:stretch/>
        </p:blipFill>
        <p:spPr>
          <a:xfrm>
            <a:off x="6824964" y="283971"/>
            <a:ext cx="2264871" cy="1576175"/>
          </a:xfrm>
          <a:prstGeom prst="rect">
            <a:avLst/>
          </a:prstGeom>
        </p:spPr>
      </p:pic>
      <p:pic>
        <p:nvPicPr>
          <p:cNvPr id="15" name="Billede 14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9" r="10037"/>
          <a:stretch/>
        </p:blipFill>
        <p:spPr>
          <a:xfrm>
            <a:off x="9614609" y="283971"/>
            <a:ext cx="2291992" cy="1576563"/>
          </a:xfrm>
          <a:prstGeom prst="rect">
            <a:avLst/>
          </a:prstGeom>
        </p:spPr>
      </p:pic>
      <p:pic>
        <p:nvPicPr>
          <p:cNvPr id="16" name="Billede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614609" y="2108190"/>
            <a:ext cx="2291992" cy="1292054"/>
          </a:xfrm>
          <a:prstGeom prst="rect">
            <a:avLst/>
          </a:prstGeom>
        </p:spPr>
      </p:pic>
      <p:pic>
        <p:nvPicPr>
          <p:cNvPr id="17" name="Billede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614610" y="3668617"/>
            <a:ext cx="2291991" cy="1292054"/>
          </a:xfrm>
          <a:prstGeom prst="rect">
            <a:avLst/>
          </a:prstGeom>
        </p:spPr>
      </p:pic>
      <p:pic>
        <p:nvPicPr>
          <p:cNvPr id="18" name="Billede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610" y="5250803"/>
            <a:ext cx="2291991" cy="1292053"/>
          </a:xfrm>
          <a:prstGeom prst="rect">
            <a:avLst/>
          </a:prstGeom>
        </p:spPr>
      </p:pic>
      <p:grpSp>
        <p:nvGrpSpPr>
          <p:cNvPr id="21" name="Gruppe 20"/>
          <p:cNvGrpSpPr/>
          <p:nvPr/>
        </p:nvGrpSpPr>
        <p:grpSpPr>
          <a:xfrm>
            <a:off x="969484" y="5376233"/>
            <a:ext cx="2489812" cy="914400"/>
            <a:chOff x="738130" y="3459296"/>
            <a:chExt cx="2489812" cy="914400"/>
          </a:xfrm>
          <a:solidFill>
            <a:srgbClr val="3266CC"/>
          </a:solidFill>
        </p:grpSpPr>
        <p:sp>
          <p:nvSpPr>
            <p:cNvPr id="22" name="Afrundet rektangel 21"/>
            <p:cNvSpPr/>
            <p:nvPr/>
          </p:nvSpPr>
          <p:spPr>
            <a:xfrm>
              <a:off x="738130" y="3459296"/>
              <a:ext cx="2489812" cy="9144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3" name="Tekstfelt 22">
              <a:hlinkClick r:id="rId14"/>
            </p:cNvPr>
            <p:cNvSpPr txBox="1"/>
            <p:nvPr/>
          </p:nvSpPr>
          <p:spPr>
            <a:xfrm>
              <a:off x="1024569" y="3723701"/>
              <a:ext cx="1994053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da-DK" sz="1400" b="1" dirty="0" smtClean="0">
                  <a:solidFill>
                    <a:schemeClr val="bg1"/>
                  </a:solidFill>
                </a:rPr>
                <a:t>Google analyse lære</a:t>
              </a:r>
              <a:endParaRPr lang="da-DK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Tekstfelt 23"/>
          <p:cNvSpPr txBox="1"/>
          <p:nvPr/>
        </p:nvSpPr>
        <p:spPr>
          <a:xfrm>
            <a:off x="7957399" y="2150277"/>
            <a:ext cx="3381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i="1" dirty="0" smtClean="0">
                <a:solidFill>
                  <a:srgbClr val="FF0000"/>
                </a:solidFill>
              </a:rPr>
              <a:t>Handling</a:t>
            </a:r>
            <a:endParaRPr lang="da-DK" sz="6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68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dirty="0" smtClean="0">
                <a:solidFill>
                  <a:srgbClr val="FF0000"/>
                </a:solidFill>
              </a:rPr>
              <a:t> Hvordan skaber vi Kreativ foretagsom hed </a:t>
            </a:r>
            <a:br>
              <a:rPr lang="da-DK" b="1" dirty="0" smtClean="0">
                <a:solidFill>
                  <a:srgbClr val="FF0000"/>
                </a:solidFill>
              </a:rPr>
            </a:br>
            <a:r>
              <a:rPr lang="da-DK" b="1" dirty="0" smtClean="0"/>
              <a:t>I et </a:t>
            </a:r>
            <a:r>
              <a:rPr lang="da-DK" b="1" smtClean="0"/>
              <a:t>Handlings perspektiv!</a:t>
            </a:r>
            <a:endParaRPr lang="da-DK" b="1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6610119" cy="4833046"/>
          </a:xfrm>
        </p:spPr>
      </p:pic>
      <p:sp>
        <p:nvSpPr>
          <p:cNvPr id="5" name="Tekstfelt 4"/>
          <p:cNvSpPr txBox="1"/>
          <p:nvPr/>
        </p:nvSpPr>
        <p:spPr>
          <a:xfrm>
            <a:off x="7806519" y="2497541"/>
            <a:ext cx="40260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rgbClr val="FF0000"/>
                </a:solidFill>
              </a:rPr>
              <a:t>Entreprenørskab og Innovation er</a:t>
            </a:r>
            <a:r>
              <a:rPr lang="da-DK" b="1" u="sng" dirty="0" smtClean="0">
                <a:solidFill>
                  <a:srgbClr val="FF0000"/>
                </a:solidFill>
              </a:rPr>
              <a:t> ikke </a:t>
            </a:r>
            <a:r>
              <a:rPr lang="da-DK" b="1" dirty="0" smtClean="0">
                <a:solidFill>
                  <a:srgbClr val="FF0000"/>
                </a:solidFill>
              </a:rPr>
              <a:t>en intellektuel akademisk disciplin !</a:t>
            </a:r>
          </a:p>
          <a:p>
            <a:endParaRPr lang="da-DK" b="1" dirty="0">
              <a:solidFill>
                <a:srgbClr val="FF0000"/>
              </a:solidFill>
            </a:endParaRPr>
          </a:p>
          <a:p>
            <a:endParaRPr lang="da-DK" b="1" dirty="0" smtClean="0">
              <a:solidFill>
                <a:srgbClr val="FF0000"/>
              </a:solidFill>
            </a:endParaRPr>
          </a:p>
          <a:p>
            <a:endParaRPr lang="da-DK" dirty="0"/>
          </a:p>
          <a:p>
            <a:r>
              <a:rPr lang="da-DK" b="1" i="1" dirty="0" smtClean="0"/>
              <a:t>”Det er et mind set og en opfattelse af verden der skal trænes  så det er en indbygget måde at handle og tænke på</a:t>
            </a:r>
            <a:r>
              <a:rPr lang="da-DK" dirty="0" smtClean="0"/>
              <a:t>”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1994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62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PowerPoint-præsentation</vt:lpstr>
      <vt:lpstr> Hvordan skaber vi Kreativ foretagsom hed  I et Handlings perspektiv!</vt:lpstr>
    </vt:vector>
  </TitlesOfParts>
  <Company>Herningsholm IT-Center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Jens Peter Stou</dc:creator>
  <cp:lastModifiedBy>Jens Peter Stou</cp:lastModifiedBy>
  <cp:revision>10</cp:revision>
  <dcterms:created xsi:type="dcterms:W3CDTF">2016-10-03T06:46:11Z</dcterms:created>
  <dcterms:modified xsi:type="dcterms:W3CDTF">2016-10-03T08:46:00Z</dcterms:modified>
</cp:coreProperties>
</file>