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654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17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83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674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00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872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07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61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39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57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38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20AF-2715-4CD4-BA1C-35C47BA5BF2B}" type="datetimeFigureOut">
              <a:rPr lang="da-DK" smtClean="0"/>
              <a:t>26-09-2016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8E27-2459-49FC-945A-B31137AD24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73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hyperlink" Target="https://thecuriousquilter.files.wordpress.com/2010/07/teninch-sample-quilt-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Trine og Bente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Vghf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312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illedresultat for læringssituationer"/>
          <p:cNvSpPr>
            <a:spLocks noChangeAspect="1" noChangeArrowheads="1"/>
          </p:cNvSpPr>
          <p:nvPr/>
        </p:nvSpPr>
        <p:spPr bwMode="auto">
          <a:xfrm>
            <a:off x="290944" y="186169"/>
            <a:ext cx="1559503" cy="15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8" y="294742"/>
            <a:ext cx="3139149" cy="1714501"/>
          </a:xfrm>
          <a:prstGeom prst="rect">
            <a:avLst/>
          </a:prstGeom>
        </p:spPr>
      </p:pic>
      <p:cxnSp>
        <p:nvCxnSpPr>
          <p:cNvPr id="5" name="Lige pilforbindelse 4"/>
          <p:cNvCxnSpPr/>
          <p:nvPr/>
        </p:nvCxnSpPr>
        <p:spPr>
          <a:xfrm>
            <a:off x="3158836" y="1600200"/>
            <a:ext cx="5715000" cy="3865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47" y="4160159"/>
            <a:ext cx="3916941" cy="261091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07" y="217342"/>
            <a:ext cx="4425315" cy="314610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61" y="217342"/>
            <a:ext cx="2632364" cy="394854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3" y="2009243"/>
            <a:ext cx="2857500" cy="28575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" y="2009243"/>
            <a:ext cx="2857500" cy="28575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2" y="4137303"/>
            <a:ext cx="2989607" cy="2413073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63" y="3532909"/>
            <a:ext cx="2992582" cy="2992582"/>
          </a:xfrm>
          <a:prstGeom prst="rect">
            <a:avLst/>
          </a:prstGeom>
        </p:spPr>
      </p:pic>
      <p:pic>
        <p:nvPicPr>
          <p:cNvPr id="1028" name="Picture 4" descr="TenInch Sample Quilt c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84" y="427227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5038" y="2276019"/>
            <a:ext cx="2512187" cy="188414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38" y="2818534"/>
            <a:ext cx="2066925" cy="142875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2027" y="375862"/>
            <a:ext cx="2482424" cy="17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Trine og Bente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Trine og Bente</dc:title>
  <dc:creator>BH</dc:creator>
  <cp:lastModifiedBy>BH</cp:lastModifiedBy>
  <cp:revision>3</cp:revision>
  <dcterms:created xsi:type="dcterms:W3CDTF">2016-09-26T09:57:23Z</dcterms:created>
  <dcterms:modified xsi:type="dcterms:W3CDTF">2016-09-26T10:05:51Z</dcterms:modified>
</cp:coreProperties>
</file>