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59" r:id="rId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7ED8E3-34D3-426C-B2E1-45AB0D545A99}"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da-DK"/>
        </a:p>
      </dgm:t>
    </dgm:pt>
    <dgm:pt modelId="{8751EA4A-B328-4D9F-81AF-AB66D5F24C60}">
      <dgm:prSet phldrT="[Tekst]"/>
      <dgm:spPr/>
      <dgm:t>
        <a:bodyPr/>
        <a:lstStyle/>
        <a:p>
          <a:r>
            <a:rPr lang="da-DK" dirty="0" smtClean="0"/>
            <a:t>Opgaver </a:t>
          </a:r>
          <a:endParaRPr lang="da-DK" dirty="0"/>
        </a:p>
      </dgm:t>
    </dgm:pt>
    <dgm:pt modelId="{E857B659-41B1-410E-8707-9BC432968FF2}" type="parTrans" cxnId="{8DEBEEEA-B029-4AF7-B1CC-6972852F0A14}">
      <dgm:prSet/>
      <dgm:spPr/>
      <dgm:t>
        <a:bodyPr/>
        <a:lstStyle/>
        <a:p>
          <a:endParaRPr lang="da-DK"/>
        </a:p>
      </dgm:t>
    </dgm:pt>
    <dgm:pt modelId="{CE1020E9-3D19-4F1F-9928-A165529994F2}" type="sibTrans" cxnId="{8DEBEEEA-B029-4AF7-B1CC-6972852F0A14}">
      <dgm:prSet/>
      <dgm:spPr/>
      <dgm:t>
        <a:bodyPr/>
        <a:lstStyle/>
        <a:p>
          <a:endParaRPr lang="da-DK"/>
        </a:p>
      </dgm:t>
    </dgm:pt>
    <dgm:pt modelId="{4B3F2114-48F7-4A87-BCB4-66008FAFF703}">
      <dgm:prSet phldrT="[Tekst]"/>
      <dgm:spPr/>
      <dgm:t>
        <a:bodyPr/>
        <a:lstStyle/>
        <a:p>
          <a:r>
            <a:rPr lang="da-DK" dirty="0" smtClean="0"/>
            <a:t>mere konkrete - og måske mere krævende også?</a:t>
          </a:r>
          <a:endParaRPr lang="da-DK" dirty="0"/>
        </a:p>
      </dgm:t>
    </dgm:pt>
    <dgm:pt modelId="{8B17C33D-4348-47AE-90EC-27573FB7DA04}" type="parTrans" cxnId="{3B8C9346-0587-4D1B-951C-BA5FA3D862C6}">
      <dgm:prSet/>
      <dgm:spPr/>
      <dgm:t>
        <a:bodyPr/>
        <a:lstStyle/>
        <a:p>
          <a:endParaRPr lang="da-DK"/>
        </a:p>
      </dgm:t>
    </dgm:pt>
    <dgm:pt modelId="{0663565C-D430-4CCA-A61C-3FCE42EF4834}" type="sibTrans" cxnId="{3B8C9346-0587-4D1B-951C-BA5FA3D862C6}">
      <dgm:prSet/>
      <dgm:spPr/>
      <dgm:t>
        <a:bodyPr/>
        <a:lstStyle/>
        <a:p>
          <a:endParaRPr lang="da-DK"/>
        </a:p>
      </dgm:t>
    </dgm:pt>
    <dgm:pt modelId="{44BEBC71-37C8-4456-AE6C-5568BF477DFD}">
      <dgm:prSet phldrT="[Tekst]"/>
      <dgm:spPr/>
      <dgm:t>
        <a:bodyPr/>
        <a:lstStyle/>
        <a:p>
          <a:r>
            <a:rPr lang="da-DK" dirty="0" smtClean="0"/>
            <a:t>Roller i gruppearbejdet</a:t>
          </a:r>
          <a:endParaRPr lang="da-DK" dirty="0"/>
        </a:p>
      </dgm:t>
    </dgm:pt>
    <dgm:pt modelId="{D4A4BAF0-446E-4A77-86E0-2790F20B2652}" type="parTrans" cxnId="{18456B6F-A66D-42E9-819B-5627E35C297B}">
      <dgm:prSet/>
      <dgm:spPr/>
      <dgm:t>
        <a:bodyPr/>
        <a:lstStyle/>
        <a:p>
          <a:endParaRPr lang="da-DK"/>
        </a:p>
      </dgm:t>
    </dgm:pt>
    <dgm:pt modelId="{C797D7E7-0B48-462E-BA29-B8B45EC547C1}" type="sibTrans" cxnId="{18456B6F-A66D-42E9-819B-5627E35C297B}">
      <dgm:prSet/>
      <dgm:spPr/>
      <dgm:t>
        <a:bodyPr/>
        <a:lstStyle/>
        <a:p>
          <a:endParaRPr lang="da-DK"/>
        </a:p>
      </dgm:t>
    </dgm:pt>
    <dgm:pt modelId="{2CDB9830-660D-4B1F-A88E-775D881B9901}">
      <dgm:prSet phldrT="[Tekst]"/>
      <dgm:spPr/>
      <dgm:t>
        <a:bodyPr/>
        <a:lstStyle/>
        <a:p>
          <a:r>
            <a:rPr lang="da-DK" dirty="0" smtClean="0"/>
            <a:t>Skal bindes til helt konkret opgave, som der skal evalueres på </a:t>
          </a:r>
          <a:endParaRPr lang="da-DK" dirty="0"/>
        </a:p>
      </dgm:t>
    </dgm:pt>
    <dgm:pt modelId="{6A0879EA-6636-48A4-84B9-9135CF246C21}" type="parTrans" cxnId="{6703B27B-663B-412F-A1B9-6B96BCC74868}">
      <dgm:prSet/>
      <dgm:spPr/>
      <dgm:t>
        <a:bodyPr/>
        <a:lstStyle/>
        <a:p>
          <a:endParaRPr lang="da-DK"/>
        </a:p>
      </dgm:t>
    </dgm:pt>
    <dgm:pt modelId="{133C157E-C31A-4274-BD5E-0F14F1C1EBE1}" type="sibTrans" cxnId="{6703B27B-663B-412F-A1B9-6B96BCC74868}">
      <dgm:prSet/>
      <dgm:spPr/>
      <dgm:t>
        <a:bodyPr/>
        <a:lstStyle/>
        <a:p>
          <a:endParaRPr lang="da-DK"/>
        </a:p>
      </dgm:t>
    </dgm:pt>
    <dgm:pt modelId="{3701B815-4FD6-449B-A4F9-FBDAD63002CF}">
      <dgm:prSet phldrT="[Tekst]" phldr="1"/>
      <dgm:spPr/>
      <dgm:t>
        <a:bodyPr/>
        <a:lstStyle/>
        <a:p>
          <a:endParaRPr lang="da-DK" dirty="0"/>
        </a:p>
      </dgm:t>
    </dgm:pt>
    <dgm:pt modelId="{B6CDA0E9-5CE4-4993-9F97-9E247D061CF0}" type="parTrans" cxnId="{EAA3A14D-AC6B-4316-867B-97F7E60D4E48}">
      <dgm:prSet/>
      <dgm:spPr/>
      <dgm:t>
        <a:bodyPr/>
        <a:lstStyle/>
        <a:p>
          <a:endParaRPr lang="da-DK"/>
        </a:p>
      </dgm:t>
    </dgm:pt>
    <dgm:pt modelId="{415B2049-3ADE-44A1-A8CB-AEA171DA6744}" type="sibTrans" cxnId="{EAA3A14D-AC6B-4316-867B-97F7E60D4E48}">
      <dgm:prSet/>
      <dgm:spPr/>
      <dgm:t>
        <a:bodyPr/>
        <a:lstStyle/>
        <a:p>
          <a:endParaRPr lang="da-DK"/>
        </a:p>
      </dgm:t>
    </dgm:pt>
    <dgm:pt modelId="{BB5B4781-94AE-43AB-9E89-14DA07F8F6ED}">
      <dgm:prSet phldrT="[Tekst]"/>
      <dgm:spPr/>
      <dgm:t>
        <a:bodyPr/>
        <a:lstStyle/>
        <a:p>
          <a:r>
            <a:rPr lang="da-DK" dirty="0" smtClean="0"/>
            <a:t>Oplæg </a:t>
          </a:r>
          <a:endParaRPr lang="da-DK" dirty="0"/>
        </a:p>
      </dgm:t>
    </dgm:pt>
    <dgm:pt modelId="{995DCFEE-D40E-480F-8EBA-A4DD95FC76C6}" type="parTrans" cxnId="{9D3E0D87-5238-417F-9CA0-81680C347223}">
      <dgm:prSet/>
      <dgm:spPr/>
      <dgm:t>
        <a:bodyPr/>
        <a:lstStyle/>
        <a:p>
          <a:endParaRPr lang="da-DK"/>
        </a:p>
      </dgm:t>
    </dgm:pt>
    <dgm:pt modelId="{995856BB-5994-42A9-BCF0-080021C01373}" type="sibTrans" cxnId="{9D3E0D87-5238-417F-9CA0-81680C347223}">
      <dgm:prSet/>
      <dgm:spPr/>
      <dgm:t>
        <a:bodyPr/>
        <a:lstStyle/>
        <a:p>
          <a:endParaRPr lang="da-DK"/>
        </a:p>
      </dgm:t>
    </dgm:pt>
    <dgm:pt modelId="{2950F230-07CF-4A11-94CB-6B3E129AA516}">
      <dgm:prSet phldrT="[Tekst]"/>
      <dgm:spPr/>
      <dgm:t>
        <a:bodyPr/>
        <a:lstStyle/>
        <a:p>
          <a:r>
            <a:rPr lang="da-DK" dirty="0" smtClean="0"/>
            <a:t>Kortere og gerne mere direkte anvendelige</a:t>
          </a:r>
          <a:endParaRPr lang="da-DK" dirty="0"/>
        </a:p>
      </dgm:t>
    </dgm:pt>
    <dgm:pt modelId="{C94A369A-1CB5-42B5-B6AD-D53958B97CA2}" type="parTrans" cxnId="{159A8C48-1068-45F2-B25F-EF5C86D76558}">
      <dgm:prSet/>
      <dgm:spPr/>
      <dgm:t>
        <a:bodyPr/>
        <a:lstStyle/>
        <a:p>
          <a:endParaRPr lang="da-DK"/>
        </a:p>
      </dgm:t>
    </dgm:pt>
    <dgm:pt modelId="{14170A53-98AA-446A-B4A3-506CF099E347}" type="sibTrans" cxnId="{159A8C48-1068-45F2-B25F-EF5C86D76558}">
      <dgm:prSet/>
      <dgm:spPr/>
      <dgm:t>
        <a:bodyPr/>
        <a:lstStyle/>
        <a:p>
          <a:endParaRPr lang="da-DK"/>
        </a:p>
      </dgm:t>
    </dgm:pt>
    <dgm:pt modelId="{3773115C-3E00-46C6-BD75-EAFD78D3DA93}">
      <dgm:prSet phldrT="[Tekst]"/>
      <dgm:spPr/>
      <dgm:t>
        <a:bodyPr/>
        <a:lstStyle/>
        <a:p>
          <a:endParaRPr lang="da-DK" dirty="0"/>
        </a:p>
      </dgm:t>
    </dgm:pt>
    <dgm:pt modelId="{78D212C2-45B8-4CF2-8CD3-7AEFAF1D509A}" type="parTrans" cxnId="{0C4C446E-DEC4-494E-A8EF-BCB1EDFE1E8B}">
      <dgm:prSet/>
      <dgm:spPr/>
      <dgm:t>
        <a:bodyPr/>
        <a:lstStyle/>
        <a:p>
          <a:endParaRPr lang="da-DK"/>
        </a:p>
      </dgm:t>
    </dgm:pt>
    <dgm:pt modelId="{8544C363-1B60-47D8-8130-A19266569101}" type="sibTrans" cxnId="{0C4C446E-DEC4-494E-A8EF-BCB1EDFE1E8B}">
      <dgm:prSet/>
      <dgm:spPr/>
      <dgm:t>
        <a:bodyPr/>
        <a:lstStyle/>
        <a:p>
          <a:endParaRPr lang="da-DK"/>
        </a:p>
      </dgm:t>
    </dgm:pt>
    <dgm:pt modelId="{FC236B67-103E-408D-B9F1-310A30CC37FE}" type="pres">
      <dgm:prSet presAssocID="{817ED8E3-34D3-426C-B2E1-45AB0D545A99}" presName="linear" presStyleCnt="0">
        <dgm:presLayoutVars>
          <dgm:dir/>
          <dgm:resizeHandles val="exact"/>
        </dgm:presLayoutVars>
      </dgm:prSet>
      <dgm:spPr/>
      <dgm:t>
        <a:bodyPr/>
        <a:lstStyle/>
        <a:p>
          <a:endParaRPr lang="da-DK"/>
        </a:p>
      </dgm:t>
    </dgm:pt>
    <dgm:pt modelId="{E83C66D6-E940-4246-92BA-458A4C1BDECF}" type="pres">
      <dgm:prSet presAssocID="{8751EA4A-B328-4D9F-81AF-AB66D5F24C60}" presName="comp" presStyleCnt="0"/>
      <dgm:spPr/>
    </dgm:pt>
    <dgm:pt modelId="{3F3BFD53-AE5C-48FD-935E-1F118086CC57}" type="pres">
      <dgm:prSet presAssocID="{8751EA4A-B328-4D9F-81AF-AB66D5F24C60}" presName="box" presStyleLbl="node1" presStyleIdx="0" presStyleCnt="3" custLinFactNeighborX="-6" custLinFactNeighborY="1178"/>
      <dgm:spPr/>
      <dgm:t>
        <a:bodyPr/>
        <a:lstStyle/>
        <a:p>
          <a:endParaRPr lang="da-DK"/>
        </a:p>
      </dgm:t>
    </dgm:pt>
    <dgm:pt modelId="{FA65AE25-EBE8-462B-AAA4-A20FA8875FF8}" type="pres">
      <dgm:prSet presAssocID="{8751EA4A-B328-4D9F-81AF-AB66D5F24C60}" presName="img" presStyleLbl="fgImgPlace1" presStyleIdx="0" presStyleCnt="3"/>
      <dgm:spPr>
        <a:blipFill rotWithShape="1">
          <a:blip xmlns:r="http://schemas.openxmlformats.org/officeDocument/2006/relationships" r:embed="rId1"/>
          <a:stretch>
            <a:fillRect/>
          </a:stretch>
        </a:blipFill>
      </dgm:spPr>
    </dgm:pt>
    <dgm:pt modelId="{93AD2487-3D87-42A5-88F2-C8D6F9CEBBD9}" type="pres">
      <dgm:prSet presAssocID="{8751EA4A-B328-4D9F-81AF-AB66D5F24C60}" presName="text" presStyleLbl="node1" presStyleIdx="0" presStyleCnt="3">
        <dgm:presLayoutVars>
          <dgm:bulletEnabled val="1"/>
        </dgm:presLayoutVars>
      </dgm:prSet>
      <dgm:spPr/>
      <dgm:t>
        <a:bodyPr/>
        <a:lstStyle/>
        <a:p>
          <a:endParaRPr lang="da-DK"/>
        </a:p>
      </dgm:t>
    </dgm:pt>
    <dgm:pt modelId="{0EF3BDE3-9EFA-4B13-8FAB-4A92D6318E1F}" type="pres">
      <dgm:prSet presAssocID="{CE1020E9-3D19-4F1F-9928-A165529994F2}" presName="spacer" presStyleCnt="0"/>
      <dgm:spPr/>
    </dgm:pt>
    <dgm:pt modelId="{BBD17242-82CE-4133-B017-9E1EFF83B425}" type="pres">
      <dgm:prSet presAssocID="{44BEBC71-37C8-4456-AE6C-5568BF477DFD}" presName="comp" presStyleCnt="0"/>
      <dgm:spPr/>
    </dgm:pt>
    <dgm:pt modelId="{A7B3CA4E-B67F-4891-BEB6-9323ED7E057B}" type="pres">
      <dgm:prSet presAssocID="{44BEBC71-37C8-4456-AE6C-5568BF477DFD}" presName="box" presStyleLbl="node1" presStyleIdx="1" presStyleCnt="3" custLinFactNeighborX="-6" custLinFactNeighborY="1178"/>
      <dgm:spPr/>
      <dgm:t>
        <a:bodyPr/>
        <a:lstStyle/>
        <a:p>
          <a:endParaRPr lang="da-DK"/>
        </a:p>
      </dgm:t>
    </dgm:pt>
    <dgm:pt modelId="{29DB29BB-2149-4E25-B9B1-B7E355DB96B9}" type="pres">
      <dgm:prSet presAssocID="{44BEBC71-37C8-4456-AE6C-5568BF477DFD}" presName="img" presStyleLbl="fgImgPlace1" presStyleIdx="1" presStyleCnt="3"/>
      <dgm:spPr>
        <a:blipFill rotWithShape="1">
          <a:blip xmlns:r="http://schemas.openxmlformats.org/officeDocument/2006/relationships" r:embed="rId2"/>
          <a:stretch>
            <a:fillRect/>
          </a:stretch>
        </a:blipFill>
      </dgm:spPr>
    </dgm:pt>
    <dgm:pt modelId="{C10CF611-3E9E-4267-9FCE-D91E11606FDC}" type="pres">
      <dgm:prSet presAssocID="{44BEBC71-37C8-4456-AE6C-5568BF477DFD}" presName="text" presStyleLbl="node1" presStyleIdx="1" presStyleCnt="3">
        <dgm:presLayoutVars>
          <dgm:bulletEnabled val="1"/>
        </dgm:presLayoutVars>
      </dgm:prSet>
      <dgm:spPr/>
      <dgm:t>
        <a:bodyPr/>
        <a:lstStyle/>
        <a:p>
          <a:endParaRPr lang="da-DK"/>
        </a:p>
      </dgm:t>
    </dgm:pt>
    <dgm:pt modelId="{491790A6-DCA0-47C7-912D-DBA108650F04}" type="pres">
      <dgm:prSet presAssocID="{C797D7E7-0B48-462E-BA29-B8B45EC547C1}" presName="spacer" presStyleCnt="0"/>
      <dgm:spPr/>
    </dgm:pt>
    <dgm:pt modelId="{CB3F60F6-1E81-4C3B-9F89-F8048C5F9FE1}" type="pres">
      <dgm:prSet presAssocID="{BB5B4781-94AE-43AB-9E89-14DA07F8F6ED}" presName="comp" presStyleCnt="0"/>
      <dgm:spPr/>
    </dgm:pt>
    <dgm:pt modelId="{98F19B41-F600-4EBF-8AF6-720E82463B49}" type="pres">
      <dgm:prSet presAssocID="{BB5B4781-94AE-43AB-9E89-14DA07F8F6ED}" presName="box" presStyleLbl="node1" presStyleIdx="2" presStyleCnt="3"/>
      <dgm:spPr/>
      <dgm:t>
        <a:bodyPr/>
        <a:lstStyle/>
        <a:p>
          <a:endParaRPr lang="da-DK"/>
        </a:p>
      </dgm:t>
    </dgm:pt>
    <dgm:pt modelId="{A471065E-62A8-4ADC-869F-08767F8A2792}" type="pres">
      <dgm:prSet presAssocID="{BB5B4781-94AE-43AB-9E89-14DA07F8F6ED}" presName="img" presStyleLbl="fgImgPlace1" presStyleIdx="2" presStyleCnt="3"/>
      <dgm:spPr>
        <a:blipFill rotWithShape="1">
          <a:blip xmlns:r="http://schemas.openxmlformats.org/officeDocument/2006/relationships" r:embed="rId3"/>
          <a:stretch>
            <a:fillRect/>
          </a:stretch>
        </a:blipFill>
      </dgm:spPr>
    </dgm:pt>
    <dgm:pt modelId="{2DDFC8B5-C5E3-49BC-83CB-C099180950C7}" type="pres">
      <dgm:prSet presAssocID="{BB5B4781-94AE-43AB-9E89-14DA07F8F6ED}" presName="text" presStyleLbl="node1" presStyleIdx="2" presStyleCnt="3">
        <dgm:presLayoutVars>
          <dgm:bulletEnabled val="1"/>
        </dgm:presLayoutVars>
      </dgm:prSet>
      <dgm:spPr/>
      <dgm:t>
        <a:bodyPr/>
        <a:lstStyle/>
        <a:p>
          <a:endParaRPr lang="da-DK"/>
        </a:p>
      </dgm:t>
    </dgm:pt>
  </dgm:ptLst>
  <dgm:cxnLst>
    <dgm:cxn modelId="{8DEBEEEA-B029-4AF7-B1CC-6972852F0A14}" srcId="{817ED8E3-34D3-426C-B2E1-45AB0D545A99}" destId="{8751EA4A-B328-4D9F-81AF-AB66D5F24C60}" srcOrd="0" destOrd="0" parTransId="{E857B659-41B1-410E-8707-9BC432968FF2}" sibTransId="{CE1020E9-3D19-4F1F-9928-A165529994F2}"/>
    <dgm:cxn modelId="{505B1E50-BC85-4E18-B791-8F3A7B2AC565}" type="presOf" srcId="{2CDB9830-660D-4B1F-A88E-775D881B9901}" destId="{A7B3CA4E-B67F-4891-BEB6-9323ED7E057B}" srcOrd="0" destOrd="1" presId="urn:microsoft.com/office/officeart/2005/8/layout/vList4"/>
    <dgm:cxn modelId="{F51F0225-8FA7-45C0-BDCB-39D078B51EEB}" type="presOf" srcId="{8751EA4A-B328-4D9F-81AF-AB66D5F24C60}" destId="{93AD2487-3D87-42A5-88F2-C8D6F9CEBBD9}" srcOrd="1" destOrd="0" presId="urn:microsoft.com/office/officeart/2005/8/layout/vList4"/>
    <dgm:cxn modelId="{9D3E0D87-5238-417F-9CA0-81680C347223}" srcId="{817ED8E3-34D3-426C-B2E1-45AB0D545A99}" destId="{BB5B4781-94AE-43AB-9E89-14DA07F8F6ED}" srcOrd="2" destOrd="0" parTransId="{995DCFEE-D40E-480F-8EBA-A4DD95FC76C6}" sibTransId="{995856BB-5994-42A9-BCF0-080021C01373}"/>
    <dgm:cxn modelId="{7839D8B3-0600-42E8-827A-923059F7F281}" type="presOf" srcId="{3701B815-4FD6-449B-A4F9-FBDAD63002CF}" destId="{C10CF611-3E9E-4267-9FCE-D91E11606FDC}" srcOrd="1" destOrd="2" presId="urn:microsoft.com/office/officeart/2005/8/layout/vList4"/>
    <dgm:cxn modelId="{923ED842-94E8-470A-BC7F-DB178AB4F28A}" type="presOf" srcId="{4B3F2114-48F7-4A87-BCB4-66008FAFF703}" destId="{93AD2487-3D87-42A5-88F2-C8D6F9CEBBD9}" srcOrd="1" destOrd="1" presId="urn:microsoft.com/office/officeart/2005/8/layout/vList4"/>
    <dgm:cxn modelId="{E8AFCCED-D40C-42A6-BBD9-4477A8615C08}" type="presOf" srcId="{44BEBC71-37C8-4456-AE6C-5568BF477DFD}" destId="{A7B3CA4E-B67F-4891-BEB6-9323ED7E057B}" srcOrd="0" destOrd="0" presId="urn:microsoft.com/office/officeart/2005/8/layout/vList4"/>
    <dgm:cxn modelId="{8B58898B-198F-4D61-920E-FFC7BD20BE1A}" type="presOf" srcId="{3773115C-3E00-46C6-BD75-EAFD78D3DA93}" destId="{93AD2487-3D87-42A5-88F2-C8D6F9CEBBD9}" srcOrd="1" destOrd="2" presId="urn:microsoft.com/office/officeart/2005/8/layout/vList4"/>
    <dgm:cxn modelId="{0C4C446E-DEC4-494E-A8EF-BCB1EDFE1E8B}" srcId="{8751EA4A-B328-4D9F-81AF-AB66D5F24C60}" destId="{3773115C-3E00-46C6-BD75-EAFD78D3DA93}" srcOrd="1" destOrd="0" parTransId="{78D212C2-45B8-4CF2-8CD3-7AEFAF1D509A}" sibTransId="{8544C363-1B60-47D8-8130-A19266569101}"/>
    <dgm:cxn modelId="{69FB9B73-3F13-4D26-AD47-6C7FF6C4C935}" type="presOf" srcId="{3773115C-3E00-46C6-BD75-EAFD78D3DA93}" destId="{3F3BFD53-AE5C-48FD-935E-1F118086CC57}" srcOrd="0" destOrd="2" presId="urn:microsoft.com/office/officeart/2005/8/layout/vList4"/>
    <dgm:cxn modelId="{E93A6B09-4637-4055-94DD-5A508E2E7AC2}" type="presOf" srcId="{BB5B4781-94AE-43AB-9E89-14DA07F8F6ED}" destId="{2DDFC8B5-C5E3-49BC-83CB-C099180950C7}" srcOrd="1" destOrd="0" presId="urn:microsoft.com/office/officeart/2005/8/layout/vList4"/>
    <dgm:cxn modelId="{41B31AD5-47BB-496A-8635-8B61B23715F0}" type="presOf" srcId="{BB5B4781-94AE-43AB-9E89-14DA07F8F6ED}" destId="{98F19B41-F600-4EBF-8AF6-720E82463B49}" srcOrd="0" destOrd="0" presId="urn:microsoft.com/office/officeart/2005/8/layout/vList4"/>
    <dgm:cxn modelId="{8A3F41DE-97C3-4CB4-A9DE-864ECF801228}" type="presOf" srcId="{2950F230-07CF-4A11-94CB-6B3E129AA516}" destId="{2DDFC8B5-C5E3-49BC-83CB-C099180950C7}" srcOrd="1" destOrd="1" presId="urn:microsoft.com/office/officeart/2005/8/layout/vList4"/>
    <dgm:cxn modelId="{92F52C79-D4C6-4A0B-A4AE-50BEDF81D10E}" type="presOf" srcId="{4B3F2114-48F7-4A87-BCB4-66008FAFF703}" destId="{3F3BFD53-AE5C-48FD-935E-1F118086CC57}" srcOrd="0" destOrd="1" presId="urn:microsoft.com/office/officeart/2005/8/layout/vList4"/>
    <dgm:cxn modelId="{8C6EF7D0-7A0C-4409-87D1-928D54D60ECE}" type="presOf" srcId="{8751EA4A-B328-4D9F-81AF-AB66D5F24C60}" destId="{3F3BFD53-AE5C-48FD-935E-1F118086CC57}" srcOrd="0" destOrd="0" presId="urn:microsoft.com/office/officeart/2005/8/layout/vList4"/>
    <dgm:cxn modelId="{18456B6F-A66D-42E9-819B-5627E35C297B}" srcId="{817ED8E3-34D3-426C-B2E1-45AB0D545A99}" destId="{44BEBC71-37C8-4456-AE6C-5568BF477DFD}" srcOrd="1" destOrd="0" parTransId="{D4A4BAF0-446E-4A77-86E0-2790F20B2652}" sibTransId="{C797D7E7-0B48-462E-BA29-B8B45EC547C1}"/>
    <dgm:cxn modelId="{159A8C48-1068-45F2-B25F-EF5C86D76558}" srcId="{BB5B4781-94AE-43AB-9E89-14DA07F8F6ED}" destId="{2950F230-07CF-4A11-94CB-6B3E129AA516}" srcOrd="0" destOrd="0" parTransId="{C94A369A-1CB5-42B5-B6AD-D53958B97CA2}" sibTransId="{14170A53-98AA-446A-B4A3-506CF099E347}"/>
    <dgm:cxn modelId="{988A3C24-1042-46C4-B958-BA5EE14107D7}" type="presOf" srcId="{817ED8E3-34D3-426C-B2E1-45AB0D545A99}" destId="{FC236B67-103E-408D-B9F1-310A30CC37FE}" srcOrd="0" destOrd="0" presId="urn:microsoft.com/office/officeart/2005/8/layout/vList4"/>
    <dgm:cxn modelId="{6703B27B-663B-412F-A1B9-6B96BCC74868}" srcId="{44BEBC71-37C8-4456-AE6C-5568BF477DFD}" destId="{2CDB9830-660D-4B1F-A88E-775D881B9901}" srcOrd="0" destOrd="0" parTransId="{6A0879EA-6636-48A4-84B9-9135CF246C21}" sibTransId="{133C157E-C31A-4274-BD5E-0F14F1C1EBE1}"/>
    <dgm:cxn modelId="{38473456-2124-4F99-895B-E37FB1DF5834}" type="presOf" srcId="{44BEBC71-37C8-4456-AE6C-5568BF477DFD}" destId="{C10CF611-3E9E-4267-9FCE-D91E11606FDC}" srcOrd="1" destOrd="0" presId="urn:microsoft.com/office/officeart/2005/8/layout/vList4"/>
    <dgm:cxn modelId="{3B8C9346-0587-4D1B-951C-BA5FA3D862C6}" srcId="{8751EA4A-B328-4D9F-81AF-AB66D5F24C60}" destId="{4B3F2114-48F7-4A87-BCB4-66008FAFF703}" srcOrd="0" destOrd="0" parTransId="{8B17C33D-4348-47AE-90EC-27573FB7DA04}" sibTransId="{0663565C-D430-4CCA-A61C-3FCE42EF4834}"/>
    <dgm:cxn modelId="{B6D2BD2A-7BD2-455A-AAF4-51BCCCDE0662}" type="presOf" srcId="{2CDB9830-660D-4B1F-A88E-775D881B9901}" destId="{C10CF611-3E9E-4267-9FCE-D91E11606FDC}" srcOrd="1" destOrd="1" presId="urn:microsoft.com/office/officeart/2005/8/layout/vList4"/>
    <dgm:cxn modelId="{D707A177-F3AE-415D-9346-507E0C3D17E8}" type="presOf" srcId="{2950F230-07CF-4A11-94CB-6B3E129AA516}" destId="{98F19B41-F600-4EBF-8AF6-720E82463B49}" srcOrd="0" destOrd="1" presId="urn:microsoft.com/office/officeart/2005/8/layout/vList4"/>
    <dgm:cxn modelId="{B9FD2FD7-2EDE-45C6-B586-B95889E06F16}" type="presOf" srcId="{3701B815-4FD6-449B-A4F9-FBDAD63002CF}" destId="{A7B3CA4E-B67F-4891-BEB6-9323ED7E057B}" srcOrd="0" destOrd="2" presId="urn:microsoft.com/office/officeart/2005/8/layout/vList4"/>
    <dgm:cxn modelId="{EAA3A14D-AC6B-4316-867B-97F7E60D4E48}" srcId="{44BEBC71-37C8-4456-AE6C-5568BF477DFD}" destId="{3701B815-4FD6-449B-A4F9-FBDAD63002CF}" srcOrd="1" destOrd="0" parTransId="{B6CDA0E9-5CE4-4993-9F97-9E247D061CF0}" sibTransId="{415B2049-3ADE-44A1-A8CB-AEA171DA6744}"/>
    <dgm:cxn modelId="{398CD558-44AB-4609-B87B-BD1A18AD8250}" type="presParOf" srcId="{FC236B67-103E-408D-B9F1-310A30CC37FE}" destId="{E83C66D6-E940-4246-92BA-458A4C1BDECF}" srcOrd="0" destOrd="0" presId="urn:microsoft.com/office/officeart/2005/8/layout/vList4"/>
    <dgm:cxn modelId="{79E26135-C416-4293-A73E-BD2D02AE049C}" type="presParOf" srcId="{E83C66D6-E940-4246-92BA-458A4C1BDECF}" destId="{3F3BFD53-AE5C-48FD-935E-1F118086CC57}" srcOrd="0" destOrd="0" presId="urn:microsoft.com/office/officeart/2005/8/layout/vList4"/>
    <dgm:cxn modelId="{257D45EF-9E45-40B8-8DAD-CF538A17B9FE}" type="presParOf" srcId="{E83C66D6-E940-4246-92BA-458A4C1BDECF}" destId="{FA65AE25-EBE8-462B-AAA4-A20FA8875FF8}" srcOrd="1" destOrd="0" presId="urn:microsoft.com/office/officeart/2005/8/layout/vList4"/>
    <dgm:cxn modelId="{66B997C3-04E5-40EE-BE1E-D1B9389EBEE8}" type="presParOf" srcId="{E83C66D6-E940-4246-92BA-458A4C1BDECF}" destId="{93AD2487-3D87-42A5-88F2-C8D6F9CEBBD9}" srcOrd="2" destOrd="0" presId="urn:microsoft.com/office/officeart/2005/8/layout/vList4"/>
    <dgm:cxn modelId="{6D7A28D2-88F4-47D1-A163-44FD2B05AEC6}" type="presParOf" srcId="{FC236B67-103E-408D-B9F1-310A30CC37FE}" destId="{0EF3BDE3-9EFA-4B13-8FAB-4A92D6318E1F}" srcOrd="1" destOrd="0" presId="urn:microsoft.com/office/officeart/2005/8/layout/vList4"/>
    <dgm:cxn modelId="{BDCC5F55-8550-4E17-A32F-526E124A79CE}" type="presParOf" srcId="{FC236B67-103E-408D-B9F1-310A30CC37FE}" destId="{BBD17242-82CE-4133-B017-9E1EFF83B425}" srcOrd="2" destOrd="0" presId="urn:microsoft.com/office/officeart/2005/8/layout/vList4"/>
    <dgm:cxn modelId="{10C5A735-53CF-4919-8CDC-53EB2341497E}" type="presParOf" srcId="{BBD17242-82CE-4133-B017-9E1EFF83B425}" destId="{A7B3CA4E-B67F-4891-BEB6-9323ED7E057B}" srcOrd="0" destOrd="0" presId="urn:microsoft.com/office/officeart/2005/8/layout/vList4"/>
    <dgm:cxn modelId="{2033E06E-1159-4A21-AEE9-D524F23149F9}" type="presParOf" srcId="{BBD17242-82CE-4133-B017-9E1EFF83B425}" destId="{29DB29BB-2149-4E25-B9B1-B7E355DB96B9}" srcOrd="1" destOrd="0" presId="urn:microsoft.com/office/officeart/2005/8/layout/vList4"/>
    <dgm:cxn modelId="{369CA346-E934-4CD4-A5B7-3187B08A3170}" type="presParOf" srcId="{BBD17242-82CE-4133-B017-9E1EFF83B425}" destId="{C10CF611-3E9E-4267-9FCE-D91E11606FDC}" srcOrd="2" destOrd="0" presId="urn:microsoft.com/office/officeart/2005/8/layout/vList4"/>
    <dgm:cxn modelId="{C57B652A-14DC-4A4A-92BA-C288041CBA1D}" type="presParOf" srcId="{FC236B67-103E-408D-B9F1-310A30CC37FE}" destId="{491790A6-DCA0-47C7-912D-DBA108650F04}" srcOrd="3" destOrd="0" presId="urn:microsoft.com/office/officeart/2005/8/layout/vList4"/>
    <dgm:cxn modelId="{4C20C9A7-A379-4C95-9D4F-DF66B193DB48}" type="presParOf" srcId="{FC236B67-103E-408D-B9F1-310A30CC37FE}" destId="{CB3F60F6-1E81-4C3B-9F89-F8048C5F9FE1}" srcOrd="4" destOrd="0" presId="urn:microsoft.com/office/officeart/2005/8/layout/vList4"/>
    <dgm:cxn modelId="{9256F460-9A02-448D-A567-4C250E7D17C9}" type="presParOf" srcId="{CB3F60F6-1E81-4C3B-9F89-F8048C5F9FE1}" destId="{98F19B41-F600-4EBF-8AF6-720E82463B49}" srcOrd="0" destOrd="0" presId="urn:microsoft.com/office/officeart/2005/8/layout/vList4"/>
    <dgm:cxn modelId="{05E51BE6-0090-4413-A411-96388614D608}" type="presParOf" srcId="{CB3F60F6-1E81-4C3B-9F89-F8048C5F9FE1}" destId="{A471065E-62A8-4ADC-869F-08767F8A2792}" srcOrd="1" destOrd="0" presId="urn:microsoft.com/office/officeart/2005/8/layout/vList4"/>
    <dgm:cxn modelId="{AA65D30E-4262-4B41-96A7-776097691658}" type="presParOf" srcId="{CB3F60F6-1E81-4C3B-9F89-F8048C5F9FE1}" destId="{2DDFC8B5-C5E3-49BC-83CB-C099180950C7}"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7777A3-091B-4EBC-A984-E867303BB38B}"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da-DK"/>
        </a:p>
      </dgm:t>
    </dgm:pt>
    <dgm:pt modelId="{D0F0A033-0D03-4386-96A4-5F107D386E3E}">
      <dgm:prSet phldrT="[Tekst]"/>
      <dgm:spPr/>
      <dgm:t>
        <a:bodyPr/>
        <a:lstStyle/>
        <a:p>
          <a:r>
            <a:rPr lang="da-DK" dirty="0" err="1" smtClean="0"/>
            <a:t>Stilladsering</a:t>
          </a:r>
          <a:r>
            <a:rPr lang="da-DK" dirty="0" smtClean="0"/>
            <a:t>  (fx feltarbejde)</a:t>
          </a:r>
          <a:endParaRPr lang="da-DK" dirty="0"/>
        </a:p>
      </dgm:t>
    </dgm:pt>
    <dgm:pt modelId="{59A10DB6-7FEB-495B-A9A2-B994C83BB0BB}" type="parTrans" cxnId="{A96935DC-6E70-46F6-AB89-9F5B511FDA42}">
      <dgm:prSet/>
      <dgm:spPr/>
      <dgm:t>
        <a:bodyPr/>
        <a:lstStyle/>
        <a:p>
          <a:endParaRPr lang="da-DK"/>
        </a:p>
      </dgm:t>
    </dgm:pt>
    <dgm:pt modelId="{E91DF4AD-AFEB-4D64-BC66-A68FC5D7F3C6}" type="sibTrans" cxnId="{A96935DC-6E70-46F6-AB89-9F5B511FDA42}">
      <dgm:prSet/>
      <dgm:spPr/>
      <dgm:t>
        <a:bodyPr/>
        <a:lstStyle/>
        <a:p>
          <a:endParaRPr lang="da-DK"/>
        </a:p>
      </dgm:t>
    </dgm:pt>
    <dgm:pt modelId="{B4532ADE-6F02-4198-BD6A-A7E447004E0E}">
      <dgm:prSet phldrT="[Tekst]"/>
      <dgm:spPr/>
      <dgm:t>
        <a:bodyPr/>
        <a:lstStyle/>
        <a:p>
          <a:r>
            <a:rPr lang="da-DK" dirty="0" err="1" smtClean="0"/>
            <a:t>Opgaverformuleringer</a:t>
          </a:r>
          <a:r>
            <a:rPr lang="da-DK" dirty="0" smtClean="0"/>
            <a:t> -&gt; fordybelse</a:t>
          </a:r>
          <a:endParaRPr lang="da-DK" dirty="0"/>
        </a:p>
      </dgm:t>
    </dgm:pt>
    <dgm:pt modelId="{764AF85C-61AE-467D-BC8D-3C93211D1874}" type="parTrans" cxnId="{28BF970B-D187-47F1-8DE1-28F71E388861}">
      <dgm:prSet/>
      <dgm:spPr/>
      <dgm:t>
        <a:bodyPr/>
        <a:lstStyle/>
        <a:p>
          <a:endParaRPr lang="da-DK"/>
        </a:p>
      </dgm:t>
    </dgm:pt>
    <dgm:pt modelId="{D3958662-4154-4E3E-BB5D-ECC5D366C1EF}" type="sibTrans" cxnId="{28BF970B-D187-47F1-8DE1-28F71E388861}">
      <dgm:prSet/>
      <dgm:spPr/>
      <dgm:t>
        <a:bodyPr/>
        <a:lstStyle/>
        <a:p>
          <a:endParaRPr lang="da-DK"/>
        </a:p>
      </dgm:t>
    </dgm:pt>
    <dgm:pt modelId="{89BEFE5B-9B73-4305-9B69-3C708AE7290C}">
      <dgm:prSet phldrT="[Tekst]"/>
      <dgm:spPr/>
      <dgm:t>
        <a:bodyPr/>
        <a:lstStyle/>
        <a:p>
          <a:r>
            <a:rPr lang="da-DK" dirty="0" smtClean="0"/>
            <a:t>Idégenerering- og fordybelsesredskaber</a:t>
          </a:r>
          <a:endParaRPr lang="da-DK" dirty="0"/>
        </a:p>
      </dgm:t>
    </dgm:pt>
    <dgm:pt modelId="{A8BE56F0-7341-4F8D-88AE-EFE82C63A5F2}" type="parTrans" cxnId="{234D0DDB-A512-4DAC-B9C7-8D97AF60F3A4}">
      <dgm:prSet/>
      <dgm:spPr/>
      <dgm:t>
        <a:bodyPr/>
        <a:lstStyle/>
        <a:p>
          <a:endParaRPr lang="da-DK"/>
        </a:p>
      </dgm:t>
    </dgm:pt>
    <dgm:pt modelId="{D7B535B1-EB30-4106-8BC8-3095D4DB2C05}" type="sibTrans" cxnId="{234D0DDB-A512-4DAC-B9C7-8D97AF60F3A4}">
      <dgm:prSet/>
      <dgm:spPr/>
      <dgm:t>
        <a:bodyPr/>
        <a:lstStyle/>
        <a:p>
          <a:endParaRPr lang="da-DK"/>
        </a:p>
      </dgm:t>
    </dgm:pt>
    <dgm:pt modelId="{1C492E7F-5EC0-49CC-8B12-E96C37A5ABA1}">
      <dgm:prSet phldrT="[Tekst]"/>
      <dgm:spPr/>
      <dgm:t>
        <a:bodyPr/>
        <a:lstStyle/>
        <a:p>
          <a:r>
            <a:rPr lang="da-DK" dirty="0" smtClean="0"/>
            <a:t>Bemanding </a:t>
          </a:r>
          <a:endParaRPr lang="da-DK" dirty="0"/>
        </a:p>
      </dgm:t>
    </dgm:pt>
    <dgm:pt modelId="{E6C800AE-0BFF-470E-8D5D-12A64CA6C0F9}" type="parTrans" cxnId="{E092B59C-BF44-40E5-8C5C-B23D9A5E4DDE}">
      <dgm:prSet/>
      <dgm:spPr/>
      <dgm:t>
        <a:bodyPr/>
        <a:lstStyle/>
        <a:p>
          <a:endParaRPr lang="da-DK"/>
        </a:p>
      </dgm:t>
    </dgm:pt>
    <dgm:pt modelId="{649D54AE-B364-4739-8DAC-7970D936E3BF}" type="sibTrans" cxnId="{E092B59C-BF44-40E5-8C5C-B23D9A5E4DDE}">
      <dgm:prSet/>
      <dgm:spPr/>
      <dgm:t>
        <a:bodyPr/>
        <a:lstStyle/>
        <a:p>
          <a:endParaRPr lang="da-DK"/>
        </a:p>
      </dgm:t>
    </dgm:pt>
    <dgm:pt modelId="{91760253-37F2-4EC0-967E-CF1B4528DD76}">
      <dgm:prSet phldrT="[Tekst]"/>
      <dgm:spPr/>
      <dgm:t>
        <a:bodyPr/>
        <a:lstStyle/>
        <a:p>
          <a:r>
            <a:rPr lang="da-DK" dirty="0" smtClean="0"/>
            <a:t>Karrierelæring  </a:t>
          </a:r>
          <a:endParaRPr lang="da-DK" dirty="0"/>
        </a:p>
      </dgm:t>
    </dgm:pt>
    <dgm:pt modelId="{5DE18F3D-FF9D-451D-938D-D4364362CEB0}" type="parTrans" cxnId="{3DFD4DCD-D5F9-4541-B391-F0619A4BAD42}">
      <dgm:prSet/>
      <dgm:spPr/>
      <dgm:t>
        <a:bodyPr/>
        <a:lstStyle/>
        <a:p>
          <a:endParaRPr lang="da-DK"/>
        </a:p>
      </dgm:t>
    </dgm:pt>
    <dgm:pt modelId="{5AE6CD3D-898C-415D-BBB0-0E6F91B5C92B}" type="sibTrans" cxnId="{3DFD4DCD-D5F9-4541-B391-F0619A4BAD42}">
      <dgm:prSet/>
      <dgm:spPr/>
      <dgm:t>
        <a:bodyPr/>
        <a:lstStyle/>
        <a:p>
          <a:endParaRPr lang="da-DK"/>
        </a:p>
      </dgm:t>
    </dgm:pt>
    <dgm:pt modelId="{B5A493D2-EB73-4A28-A930-C898B19E64A5}">
      <dgm:prSet phldrT="[Tekst]"/>
      <dgm:spPr/>
      <dgm:t>
        <a:bodyPr/>
        <a:lstStyle/>
        <a:p>
          <a:r>
            <a:rPr lang="da-DK" dirty="0" smtClean="0"/>
            <a:t>Rollekonkretisering</a:t>
          </a:r>
          <a:endParaRPr lang="da-DK" dirty="0"/>
        </a:p>
      </dgm:t>
    </dgm:pt>
    <dgm:pt modelId="{2FA78291-D0EB-40AD-BFCB-90E9F4D621D0}" type="parTrans" cxnId="{D6DFF9D3-58CD-45AC-889C-371984F55741}">
      <dgm:prSet/>
      <dgm:spPr/>
      <dgm:t>
        <a:bodyPr/>
        <a:lstStyle/>
        <a:p>
          <a:endParaRPr lang="da-DK"/>
        </a:p>
      </dgm:t>
    </dgm:pt>
    <dgm:pt modelId="{C767B291-8ACD-48FC-948A-557D582F0FD1}" type="sibTrans" cxnId="{D6DFF9D3-58CD-45AC-889C-371984F55741}">
      <dgm:prSet/>
      <dgm:spPr/>
      <dgm:t>
        <a:bodyPr/>
        <a:lstStyle/>
        <a:p>
          <a:endParaRPr lang="da-DK"/>
        </a:p>
      </dgm:t>
    </dgm:pt>
    <dgm:pt modelId="{E20D6C11-B5FA-4769-94F8-BDF2FE7FCE51}">
      <dgm:prSet phldrT="[Tekst]"/>
      <dgm:spPr/>
      <dgm:t>
        <a:bodyPr/>
        <a:lstStyle/>
        <a:p>
          <a:r>
            <a:rPr lang="da-DK" dirty="0" smtClean="0"/>
            <a:t>Flere hænder</a:t>
          </a:r>
          <a:endParaRPr lang="da-DK" dirty="0"/>
        </a:p>
      </dgm:t>
    </dgm:pt>
    <dgm:pt modelId="{165112C9-0DE8-44C3-8821-D482C97C0209}" type="sibTrans" cxnId="{143AE528-4372-4DF2-BAD2-E56BC55F1EF8}">
      <dgm:prSet/>
      <dgm:spPr/>
      <dgm:t>
        <a:bodyPr/>
        <a:lstStyle/>
        <a:p>
          <a:endParaRPr lang="da-DK"/>
        </a:p>
      </dgm:t>
    </dgm:pt>
    <dgm:pt modelId="{30ED882A-82B5-4C25-BABD-7B8B760DBDBF}" type="parTrans" cxnId="{143AE528-4372-4DF2-BAD2-E56BC55F1EF8}">
      <dgm:prSet/>
      <dgm:spPr/>
      <dgm:t>
        <a:bodyPr/>
        <a:lstStyle/>
        <a:p>
          <a:endParaRPr lang="da-DK"/>
        </a:p>
      </dgm:t>
    </dgm:pt>
    <dgm:pt modelId="{C0ADE58D-CF16-430C-A389-3678FD504CB7}">
      <dgm:prSet phldrT="[Tekst]"/>
      <dgm:spPr/>
      <dgm:t>
        <a:bodyPr/>
        <a:lstStyle/>
        <a:p>
          <a:r>
            <a:rPr lang="da-DK" dirty="0" smtClean="0"/>
            <a:t>Tidligere opstart</a:t>
          </a:r>
          <a:endParaRPr lang="da-DK" dirty="0"/>
        </a:p>
      </dgm:t>
    </dgm:pt>
    <dgm:pt modelId="{358B1AEE-9508-443F-8E14-21FEF439E303}" type="sibTrans" cxnId="{F3E5479A-EE66-4CC7-8028-852A51E82FE1}">
      <dgm:prSet/>
      <dgm:spPr/>
      <dgm:t>
        <a:bodyPr/>
        <a:lstStyle/>
        <a:p>
          <a:endParaRPr lang="da-DK"/>
        </a:p>
      </dgm:t>
    </dgm:pt>
    <dgm:pt modelId="{9ED772CA-D1E0-43E8-9876-B11F80E36E1B}" type="parTrans" cxnId="{F3E5479A-EE66-4CC7-8028-852A51E82FE1}">
      <dgm:prSet/>
      <dgm:spPr/>
      <dgm:t>
        <a:bodyPr/>
        <a:lstStyle/>
        <a:p>
          <a:endParaRPr lang="da-DK"/>
        </a:p>
      </dgm:t>
    </dgm:pt>
    <dgm:pt modelId="{E8FF7997-62CB-43ED-B870-CF6BEC7C8336}">
      <dgm:prSet phldrT="[Tekst]"/>
      <dgm:spPr/>
      <dgm:t>
        <a:bodyPr/>
        <a:lstStyle/>
        <a:p>
          <a:endParaRPr lang="da-DK" dirty="0"/>
        </a:p>
      </dgm:t>
    </dgm:pt>
    <dgm:pt modelId="{CD2723A4-3DE2-483F-9533-EA244BAC05F3}" type="parTrans" cxnId="{CE7FD267-995E-47CE-8941-50AEF1E9BDD1}">
      <dgm:prSet/>
      <dgm:spPr/>
    </dgm:pt>
    <dgm:pt modelId="{7020B40E-B97B-475B-BAE8-EE3F6388D87A}" type="sibTrans" cxnId="{CE7FD267-995E-47CE-8941-50AEF1E9BDD1}">
      <dgm:prSet/>
      <dgm:spPr/>
    </dgm:pt>
    <dgm:pt modelId="{A41EC06F-1C64-4E99-A612-CD9EA7073AF9}" type="pres">
      <dgm:prSet presAssocID="{187777A3-091B-4EBC-A984-E867303BB38B}" presName="linear" presStyleCnt="0">
        <dgm:presLayoutVars>
          <dgm:dir/>
          <dgm:resizeHandles val="exact"/>
        </dgm:presLayoutVars>
      </dgm:prSet>
      <dgm:spPr/>
      <dgm:t>
        <a:bodyPr/>
        <a:lstStyle/>
        <a:p>
          <a:endParaRPr lang="da-DK"/>
        </a:p>
      </dgm:t>
    </dgm:pt>
    <dgm:pt modelId="{9D6AF5E2-0F39-40FF-B4AF-F9049B4123FD}" type="pres">
      <dgm:prSet presAssocID="{D0F0A033-0D03-4386-96A4-5F107D386E3E}" presName="comp" presStyleCnt="0"/>
      <dgm:spPr/>
    </dgm:pt>
    <dgm:pt modelId="{859B67C8-9064-437C-A6FE-32BA553A04D0}" type="pres">
      <dgm:prSet presAssocID="{D0F0A033-0D03-4386-96A4-5F107D386E3E}" presName="box" presStyleLbl="node1" presStyleIdx="0" presStyleCnt="3" custLinFactNeighborX="-2" custLinFactNeighborY="-2356"/>
      <dgm:spPr/>
      <dgm:t>
        <a:bodyPr/>
        <a:lstStyle/>
        <a:p>
          <a:endParaRPr lang="da-DK"/>
        </a:p>
      </dgm:t>
    </dgm:pt>
    <dgm:pt modelId="{797591A2-67B9-4695-8E66-C384B4CF3449}" type="pres">
      <dgm:prSet presAssocID="{D0F0A033-0D03-4386-96A4-5F107D386E3E}" presName="img" presStyleLbl="fgImgPlace1" presStyleIdx="0" presStyleCnt="3"/>
      <dgm:spPr>
        <a:blipFill rotWithShape="1">
          <a:blip xmlns:r="http://schemas.openxmlformats.org/officeDocument/2006/relationships" r:embed="rId1"/>
          <a:stretch>
            <a:fillRect/>
          </a:stretch>
        </a:blipFill>
      </dgm:spPr>
    </dgm:pt>
    <dgm:pt modelId="{988ED42C-6FBE-4585-B118-2C837AB64AA8}" type="pres">
      <dgm:prSet presAssocID="{D0F0A033-0D03-4386-96A4-5F107D386E3E}" presName="text" presStyleLbl="node1" presStyleIdx="0" presStyleCnt="3">
        <dgm:presLayoutVars>
          <dgm:bulletEnabled val="1"/>
        </dgm:presLayoutVars>
      </dgm:prSet>
      <dgm:spPr/>
      <dgm:t>
        <a:bodyPr/>
        <a:lstStyle/>
        <a:p>
          <a:endParaRPr lang="da-DK"/>
        </a:p>
      </dgm:t>
    </dgm:pt>
    <dgm:pt modelId="{92E581A1-DEFB-4BAF-9622-59936171035D}" type="pres">
      <dgm:prSet presAssocID="{E91DF4AD-AFEB-4D64-BC66-A68FC5D7F3C6}" presName="spacer" presStyleCnt="0"/>
      <dgm:spPr/>
    </dgm:pt>
    <dgm:pt modelId="{BE9C34AF-6549-44D6-A3B2-4928975DE5DB}" type="pres">
      <dgm:prSet presAssocID="{1C492E7F-5EC0-49CC-8B12-E96C37A5ABA1}" presName="comp" presStyleCnt="0"/>
      <dgm:spPr/>
    </dgm:pt>
    <dgm:pt modelId="{26489E17-82A5-4BA6-9B68-08EB06ADAEBD}" type="pres">
      <dgm:prSet presAssocID="{1C492E7F-5EC0-49CC-8B12-E96C37A5ABA1}" presName="box" presStyleLbl="node1" presStyleIdx="1" presStyleCnt="3"/>
      <dgm:spPr/>
      <dgm:t>
        <a:bodyPr/>
        <a:lstStyle/>
        <a:p>
          <a:endParaRPr lang="da-DK"/>
        </a:p>
      </dgm:t>
    </dgm:pt>
    <dgm:pt modelId="{6F141E56-DB23-468A-A325-FD84A59A5F87}" type="pres">
      <dgm:prSet presAssocID="{1C492E7F-5EC0-49CC-8B12-E96C37A5ABA1}" presName="img" presStyleLbl="fgImgPlace1" presStyleIdx="1" presStyleCnt="3" custLinFactNeighborX="831" custLinFactNeighborY="8834"/>
      <dgm:spPr>
        <a:blipFill rotWithShape="1">
          <a:blip xmlns:r="http://schemas.openxmlformats.org/officeDocument/2006/relationships" r:embed="rId2"/>
          <a:stretch>
            <a:fillRect/>
          </a:stretch>
        </a:blipFill>
      </dgm:spPr>
    </dgm:pt>
    <dgm:pt modelId="{9E471015-9142-4020-9084-467B6CAB6072}" type="pres">
      <dgm:prSet presAssocID="{1C492E7F-5EC0-49CC-8B12-E96C37A5ABA1}" presName="text" presStyleLbl="node1" presStyleIdx="1" presStyleCnt="3">
        <dgm:presLayoutVars>
          <dgm:bulletEnabled val="1"/>
        </dgm:presLayoutVars>
      </dgm:prSet>
      <dgm:spPr/>
      <dgm:t>
        <a:bodyPr/>
        <a:lstStyle/>
        <a:p>
          <a:endParaRPr lang="da-DK"/>
        </a:p>
      </dgm:t>
    </dgm:pt>
    <dgm:pt modelId="{60A2AE89-45D6-4E17-A8D2-50A8475675BD}" type="pres">
      <dgm:prSet presAssocID="{649D54AE-B364-4739-8DAC-7970D936E3BF}" presName="spacer" presStyleCnt="0"/>
      <dgm:spPr/>
    </dgm:pt>
    <dgm:pt modelId="{B76F0BBF-F4BF-4432-80B6-03923ACE6515}" type="pres">
      <dgm:prSet presAssocID="{91760253-37F2-4EC0-967E-CF1B4528DD76}" presName="comp" presStyleCnt="0"/>
      <dgm:spPr/>
    </dgm:pt>
    <dgm:pt modelId="{085D0047-F58E-406B-B8D0-AC8979E64AEF}" type="pres">
      <dgm:prSet presAssocID="{91760253-37F2-4EC0-967E-CF1B4528DD76}" presName="box" presStyleLbl="node1" presStyleIdx="2" presStyleCnt="3" custLinFactNeighborX="-1496"/>
      <dgm:spPr/>
      <dgm:t>
        <a:bodyPr/>
        <a:lstStyle/>
        <a:p>
          <a:endParaRPr lang="da-DK"/>
        </a:p>
      </dgm:t>
    </dgm:pt>
    <dgm:pt modelId="{031CCBD7-D78C-4AA8-AA54-161EF84DFCBD}" type="pres">
      <dgm:prSet presAssocID="{91760253-37F2-4EC0-967E-CF1B4528DD76}" presName="img" presStyleLbl="fgImgPlace1" presStyleIdx="2" presStyleCnt="3"/>
      <dgm:spPr>
        <a:blipFill rotWithShape="1">
          <a:blip xmlns:r="http://schemas.openxmlformats.org/officeDocument/2006/relationships" r:embed="rId3"/>
          <a:stretch>
            <a:fillRect/>
          </a:stretch>
        </a:blipFill>
      </dgm:spPr>
    </dgm:pt>
    <dgm:pt modelId="{7F9D0B4C-E9A2-4ED1-AC55-FBD74DB1E647}" type="pres">
      <dgm:prSet presAssocID="{91760253-37F2-4EC0-967E-CF1B4528DD76}" presName="text" presStyleLbl="node1" presStyleIdx="2" presStyleCnt="3">
        <dgm:presLayoutVars>
          <dgm:bulletEnabled val="1"/>
        </dgm:presLayoutVars>
      </dgm:prSet>
      <dgm:spPr/>
      <dgm:t>
        <a:bodyPr/>
        <a:lstStyle/>
        <a:p>
          <a:endParaRPr lang="da-DK"/>
        </a:p>
      </dgm:t>
    </dgm:pt>
  </dgm:ptLst>
  <dgm:cxnLst>
    <dgm:cxn modelId="{90E2C8DD-4337-43C3-B84D-774F44874DF7}" type="presOf" srcId="{E8FF7997-62CB-43ED-B870-CF6BEC7C8336}" destId="{085D0047-F58E-406B-B8D0-AC8979E64AEF}" srcOrd="0" destOrd="2" presId="urn:microsoft.com/office/officeart/2005/8/layout/vList4"/>
    <dgm:cxn modelId="{FDF873C0-2C7E-40D2-8D17-F07F86D552BE}" type="presOf" srcId="{91760253-37F2-4EC0-967E-CF1B4528DD76}" destId="{085D0047-F58E-406B-B8D0-AC8979E64AEF}" srcOrd="0" destOrd="0" presId="urn:microsoft.com/office/officeart/2005/8/layout/vList4"/>
    <dgm:cxn modelId="{CE7FD267-995E-47CE-8941-50AEF1E9BDD1}" srcId="{91760253-37F2-4EC0-967E-CF1B4528DD76}" destId="{E8FF7997-62CB-43ED-B870-CF6BEC7C8336}" srcOrd="1" destOrd="0" parTransId="{CD2723A4-3DE2-483F-9533-EA244BAC05F3}" sibTransId="{7020B40E-B97B-475B-BAE8-EE3F6388D87A}"/>
    <dgm:cxn modelId="{E092B59C-BF44-40E5-8C5C-B23D9A5E4DDE}" srcId="{187777A3-091B-4EBC-A984-E867303BB38B}" destId="{1C492E7F-5EC0-49CC-8B12-E96C37A5ABA1}" srcOrd="1" destOrd="0" parTransId="{E6C800AE-0BFF-470E-8D5D-12A64CA6C0F9}" sibTransId="{649D54AE-B364-4739-8DAC-7970D936E3BF}"/>
    <dgm:cxn modelId="{234D0DDB-A512-4DAC-B9C7-8D97AF60F3A4}" srcId="{D0F0A033-0D03-4386-96A4-5F107D386E3E}" destId="{89BEFE5B-9B73-4305-9B69-3C708AE7290C}" srcOrd="1" destOrd="0" parTransId="{A8BE56F0-7341-4F8D-88AE-EFE82C63A5F2}" sibTransId="{D7B535B1-EB30-4106-8BC8-3095D4DB2C05}"/>
    <dgm:cxn modelId="{FDE2DCEC-BB69-4CCD-B553-6B9B0CBF1401}" type="presOf" srcId="{C0ADE58D-CF16-430C-A389-3678FD504CB7}" destId="{26489E17-82A5-4BA6-9B68-08EB06ADAEBD}" srcOrd="0" destOrd="2" presId="urn:microsoft.com/office/officeart/2005/8/layout/vList4"/>
    <dgm:cxn modelId="{D6DFF9D3-58CD-45AC-889C-371984F55741}" srcId="{91760253-37F2-4EC0-967E-CF1B4528DD76}" destId="{B5A493D2-EB73-4A28-A930-C898B19E64A5}" srcOrd="0" destOrd="0" parTransId="{2FA78291-D0EB-40AD-BFCB-90E9F4D621D0}" sibTransId="{C767B291-8ACD-48FC-948A-557D582F0FD1}"/>
    <dgm:cxn modelId="{7C3A0BC0-189A-40C6-8052-0054D975E4B7}" type="presOf" srcId="{B4532ADE-6F02-4198-BD6A-A7E447004E0E}" destId="{988ED42C-6FBE-4585-B118-2C837AB64AA8}" srcOrd="1" destOrd="1" presId="urn:microsoft.com/office/officeart/2005/8/layout/vList4"/>
    <dgm:cxn modelId="{83FE11D0-3D94-4F99-AED3-B4AEB257C4F9}" type="presOf" srcId="{187777A3-091B-4EBC-A984-E867303BB38B}" destId="{A41EC06F-1C64-4E99-A612-CD9EA7073AF9}" srcOrd="0" destOrd="0" presId="urn:microsoft.com/office/officeart/2005/8/layout/vList4"/>
    <dgm:cxn modelId="{7C161E76-C933-4ABA-AB40-AB02F3DEF93F}" type="presOf" srcId="{91760253-37F2-4EC0-967E-CF1B4528DD76}" destId="{7F9D0B4C-E9A2-4ED1-AC55-FBD74DB1E647}" srcOrd="1" destOrd="0" presId="urn:microsoft.com/office/officeart/2005/8/layout/vList4"/>
    <dgm:cxn modelId="{F3E5479A-EE66-4CC7-8028-852A51E82FE1}" srcId="{1C492E7F-5EC0-49CC-8B12-E96C37A5ABA1}" destId="{C0ADE58D-CF16-430C-A389-3678FD504CB7}" srcOrd="1" destOrd="0" parTransId="{9ED772CA-D1E0-43E8-9876-B11F80E36E1B}" sibTransId="{358B1AEE-9508-443F-8E14-21FEF439E303}"/>
    <dgm:cxn modelId="{3DFD4DCD-D5F9-4541-B391-F0619A4BAD42}" srcId="{187777A3-091B-4EBC-A984-E867303BB38B}" destId="{91760253-37F2-4EC0-967E-CF1B4528DD76}" srcOrd="2" destOrd="0" parTransId="{5DE18F3D-FF9D-451D-938D-D4364362CEB0}" sibTransId="{5AE6CD3D-898C-415D-BBB0-0E6F91B5C92B}"/>
    <dgm:cxn modelId="{A054EC0D-E224-4E1E-915C-5AF3879176D6}" type="presOf" srcId="{E8FF7997-62CB-43ED-B870-CF6BEC7C8336}" destId="{7F9D0B4C-E9A2-4ED1-AC55-FBD74DB1E647}" srcOrd="1" destOrd="2" presId="urn:microsoft.com/office/officeart/2005/8/layout/vList4"/>
    <dgm:cxn modelId="{3023621B-B7FD-465C-8A5E-E68D12A7BC01}" type="presOf" srcId="{B5A493D2-EB73-4A28-A930-C898B19E64A5}" destId="{7F9D0B4C-E9A2-4ED1-AC55-FBD74DB1E647}" srcOrd="1" destOrd="1" presId="urn:microsoft.com/office/officeart/2005/8/layout/vList4"/>
    <dgm:cxn modelId="{BDBA60F7-4E67-4106-A7FE-D07862BB4F21}" type="presOf" srcId="{B4532ADE-6F02-4198-BD6A-A7E447004E0E}" destId="{859B67C8-9064-437C-A6FE-32BA553A04D0}" srcOrd="0" destOrd="1" presId="urn:microsoft.com/office/officeart/2005/8/layout/vList4"/>
    <dgm:cxn modelId="{28BF970B-D187-47F1-8DE1-28F71E388861}" srcId="{D0F0A033-0D03-4386-96A4-5F107D386E3E}" destId="{B4532ADE-6F02-4198-BD6A-A7E447004E0E}" srcOrd="0" destOrd="0" parTransId="{764AF85C-61AE-467D-BC8D-3C93211D1874}" sibTransId="{D3958662-4154-4E3E-BB5D-ECC5D366C1EF}"/>
    <dgm:cxn modelId="{190C30BA-C181-46C8-8C55-647D3965AAC7}" type="presOf" srcId="{E20D6C11-B5FA-4769-94F8-BDF2FE7FCE51}" destId="{26489E17-82A5-4BA6-9B68-08EB06ADAEBD}" srcOrd="0" destOrd="1" presId="urn:microsoft.com/office/officeart/2005/8/layout/vList4"/>
    <dgm:cxn modelId="{08C2562C-A262-41AB-80B8-AFE9257D7746}" type="presOf" srcId="{D0F0A033-0D03-4386-96A4-5F107D386E3E}" destId="{859B67C8-9064-437C-A6FE-32BA553A04D0}" srcOrd="0" destOrd="0" presId="urn:microsoft.com/office/officeart/2005/8/layout/vList4"/>
    <dgm:cxn modelId="{E24CADF2-9D5E-487C-B909-C6404CF9D5EE}" type="presOf" srcId="{B5A493D2-EB73-4A28-A930-C898B19E64A5}" destId="{085D0047-F58E-406B-B8D0-AC8979E64AEF}" srcOrd="0" destOrd="1" presId="urn:microsoft.com/office/officeart/2005/8/layout/vList4"/>
    <dgm:cxn modelId="{60BA410A-E58E-4E7F-9268-65503B0C098A}" type="presOf" srcId="{89BEFE5B-9B73-4305-9B69-3C708AE7290C}" destId="{988ED42C-6FBE-4585-B118-2C837AB64AA8}" srcOrd="1" destOrd="2" presId="urn:microsoft.com/office/officeart/2005/8/layout/vList4"/>
    <dgm:cxn modelId="{1218E6EB-1C1E-46D3-8347-5BF1AC3CD845}" type="presOf" srcId="{1C492E7F-5EC0-49CC-8B12-E96C37A5ABA1}" destId="{9E471015-9142-4020-9084-467B6CAB6072}" srcOrd="1" destOrd="0" presId="urn:microsoft.com/office/officeart/2005/8/layout/vList4"/>
    <dgm:cxn modelId="{5711F041-FEE9-4782-942A-C99F1CD0D0AC}" type="presOf" srcId="{D0F0A033-0D03-4386-96A4-5F107D386E3E}" destId="{988ED42C-6FBE-4585-B118-2C837AB64AA8}" srcOrd="1" destOrd="0" presId="urn:microsoft.com/office/officeart/2005/8/layout/vList4"/>
    <dgm:cxn modelId="{78848CE6-0512-4371-BDAD-61A0233E0505}" type="presOf" srcId="{E20D6C11-B5FA-4769-94F8-BDF2FE7FCE51}" destId="{9E471015-9142-4020-9084-467B6CAB6072}" srcOrd="1" destOrd="1" presId="urn:microsoft.com/office/officeart/2005/8/layout/vList4"/>
    <dgm:cxn modelId="{7104118C-3848-4539-9378-1BC28C178D05}" type="presOf" srcId="{89BEFE5B-9B73-4305-9B69-3C708AE7290C}" destId="{859B67C8-9064-437C-A6FE-32BA553A04D0}" srcOrd="0" destOrd="2" presId="urn:microsoft.com/office/officeart/2005/8/layout/vList4"/>
    <dgm:cxn modelId="{9A979B74-D8C5-4519-83E6-251BD2702667}" type="presOf" srcId="{C0ADE58D-CF16-430C-A389-3678FD504CB7}" destId="{9E471015-9142-4020-9084-467B6CAB6072}" srcOrd="1" destOrd="2" presId="urn:microsoft.com/office/officeart/2005/8/layout/vList4"/>
    <dgm:cxn modelId="{A903B743-DD26-423C-93C4-361BA10B783C}" type="presOf" srcId="{1C492E7F-5EC0-49CC-8B12-E96C37A5ABA1}" destId="{26489E17-82A5-4BA6-9B68-08EB06ADAEBD}" srcOrd="0" destOrd="0" presId="urn:microsoft.com/office/officeart/2005/8/layout/vList4"/>
    <dgm:cxn modelId="{143AE528-4372-4DF2-BAD2-E56BC55F1EF8}" srcId="{1C492E7F-5EC0-49CC-8B12-E96C37A5ABA1}" destId="{E20D6C11-B5FA-4769-94F8-BDF2FE7FCE51}" srcOrd="0" destOrd="0" parTransId="{30ED882A-82B5-4C25-BABD-7B8B760DBDBF}" sibTransId="{165112C9-0DE8-44C3-8821-D482C97C0209}"/>
    <dgm:cxn modelId="{A96935DC-6E70-46F6-AB89-9F5B511FDA42}" srcId="{187777A3-091B-4EBC-A984-E867303BB38B}" destId="{D0F0A033-0D03-4386-96A4-5F107D386E3E}" srcOrd="0" destOrd="0" parTransId="{59A10DB6-7FEB-495B-A9A2-B994C83BB0BB}" sibTransId="{E91DF4AD-AFEB-4D64-BC66-A68FC5D7F3C6}"/>
    <dgm:cxn modelId="{1341EC83-26E6-44A6-A0DB-9A060897ADC3}" type="presParOf" srcId="{A41EC06F-1C64-4E99-A612-CD9EA7073AF9}" destId="{9D6AF5E2-0F39-40FF-B4AF-F9049B4123FD}" srcOrd="0" destOrd="0" presId="urn:microsoft.com/office/officeart/2005/8/layout/vList4"/>
    <dgm:cxn modelId="{2D998089-E9F6-4EB2-B199-F7AFD35FAEF1}" type="presParOf" srcId="{9D6AF5E2-0F39-40FF-B4AF-F9049B4123FD}" destId="{859B67C8-9064-437C-A6FE-32BA553A04D0}" srcOrd="0" destOrd="0" presId="urn:microsoft.com/office/officeart/2005/8/layout/vList4"/>
    <dgm:cxn modelId="{085A5074-F11D-4E29-8FB7-B774D1D50C49}" type="presParOf" srcId="{9D6AF5E2-0F39-40FF-B4AF-F9049B4123FD}" destId="{797591A2-67B9-4695-8E66-C384B4CF3449}" srcOrd="1" destOrd="0" presId="urn:microsoft.com/office/officeart/2005/8/layout/vList4"/>
    <dgm:cxn modelId="{2579AE50-7C76-4B2E-A97C-043F99E5E2E5}" type="presParOf" srcId="{9D6AF5E2-0F39-40FF-B4AF-F9049B4123FD}" destId="{988ED42C-6FBE-4585-B118-2C837AB64AA8}" srcOrd="2" destOrd="0" presId="urn:microsoft.com/office/officeart/2005/8/layout/vList4"/>
    <dgm:cxn modelId="{D0A88AC7-862A-41CF-B365-57F9846A7C44}" type="presParOf" srcId="{A41EC06F-1C64-4E99-A612-CD9EA7073AF9}" destId="{92E581A1-DEFB-4BAF-9622-59936171035D}" srcOrd="1" destOrd="0" presId="urn:microsoft.com/office/officeart/2005/8/layout/vList4"/>
    <dgm:cxn modelId="{465519DD-43B3-454A-91CB-37F45A0FC578}" type="presParOf" srcId="{A41EC06F-1C64-4E99-A612-CD9EA7073AF9}" destId="{BE9C34AF-6549-44D6-A3B2-4928975DE5DB}" srcOrd="2" destOrd="0" presId="urn:microsoft.com/office/officeart/2005/8/layout/vList4"/>
    <dgm:cxn modelId="{217BE072-C2DE-444D-A246-C761984B5E30}" type="presParOf" srcId="{BE9C34AF-6549-44D6-A3B2-4928975DE5DB}" destId="{26489E17-82A5-4BA6-9B68-08EB06ADAEBD}" srcOrd="0" destOrd="0" presId="urn:microsoft.com/office/officeart/2005/8/layout/vList4"/>
    <dgm:cxn modelId="{AD11EAD6-11C4-4791-9C04-1245B0E8F44B}" type="presParOf" srcId="{BE9C34AF-6549-44D6-A3B2-4928975DE5DB}" destId="{6F141E56-DB23-468A-A325-FD84A59A5F87}" srcOrd="1" destOrd="0" presId="urn:microsoft.com/office/officeart/2005/8/layout/vList4"/>
    <dgm:cxn modelId="{E7F1FAF2-FC79-4461-B59D-278731EDEDCC}" type="presParOf" srcId="{BE9C34AF-6549-44D6-A3B2-4928975DE5DB}" destId="{9E471015-9142-4020-9084-467B6CAB6072}" srcOrd="2" destOrd="0" presId="urn:microsoft.com/office/officeart/2005/8/layout/vList4"/>
    <dgm:cxn modelId="{D2901079-059F-4B4F-9AE9-3D33CC69ED35}" type="presParOf" srcId="{A41EC06F-1C64-4E99-A612-CD9EA7073AF9}" destId="{60A2AE89-45D6-4E17-A8D2-50A8475675BD}" srcOrd="3" destOrd="0" presId="urn:microsoft.com/office/officeart/2005/8/layout/vList4"/>
    <dgm:cxn modelId="{D34AE04E-11CB-47A9-83E5-1B3DAD8C4CF2}" type="presParOf" srcId="{A41EC06F-1C64-4E99-A612-CD9EA7073AF9}" destId="{B76F0BBF-F4BF-4432-80B6-03923ACE6515}" srcOrd="4" destOrd="0" presId="urn:microsoft.com/office/officeart/2005/8/layout/vList4"/>
    <dgm:cxn modelId="{FABF730A-3F9F-4CD2-AFE3-92F27BCD9B96}" type="presParOf" srcId="{B76F0BBF-F4BF-4432-80B6-03923ACE6515}" destId="{085D0047-F58E-406B-B8D0-AC8979E64AEF}" srcOrd="0" destOrd="0" presId="urn:microsoft.com/office/officeart/2005/8/layout/vList4"/>
    <dgm:cxn modelId="{00E6BBBA-9212-4EC5-BB6D-58732F2F1819}" type="presParOf" srcId="{B76F0BBF-F4BF-4432-80B6-03923ACE6515}" destId="{031CCBD7-D78C-4AA8-AA54-161EF84DFCBD}" srcOrd="1" destOrd="0" presId="urn:microsoft.com/office/officeart/2005/8/layout/vList4"/>
    <dgm:cxn modelId="{D4018ABE-F901-4DCD-9DBA-4AA26A177B69}" type="presParOf" srcId="{B76F0BBF-F4BF-4432-80B6-03923ACE6515}" destId="{7F9D0B4C-E9A2-4ED1-AC55-FBD74DB1E647}"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BFD53-AE5C-48FD-935E-1F118086CC57}">
      <dsp:nvSpPr>
        <dsp:cNvPr id="0" name=""/>
        <dsp:cNvSpPr/>
      </dsp:nvSpPr>
      <dsp:spPr>
        <a:xfrm>
          <a:off x="0" y="14288"/>
          <a:ext cx="8596312" cy="12129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da-DK" sz="2300" kern="1200" dirty="0" smtClean="0"/>
            <a:t>Opgaver </a:t>
          </a:r>
          <a:endParaRPr lang="da-DK" sz="2300" kern="1200" dirty="0"/>
        </a:p>
        <a:p>
          <a:pPr marL="171450" lvl="1" indent="-171450" algn="l" defTabSz="800100">
            <a:lnSpc>
              <a:spcPct val="90000"/>
            </a:lnSpc>
            <a:spcBef>
              <a:spcPct val="0"/>
            </a:spcBef>
            <a:spcAft>
              <a:spcPct val="15000"/>
            </a:spcAft>
            <a:buChar char="••"/>
          </a:pPr>
          <a:r>
            <a:rPr lang="da-DK" sz="1800" kern="1200" dirty="0" smtClean="0"/>
            <a:t>mere konkrete - og måske mere krævende også?</a:t>
          </a:r>
          <a:endParaRPr lang="da-DK" sz="1800" kern="1200" dirty="0"/>
        </a:p>
        <a:p>
          <a:pPr marL="171450" lvl="1" indent="-171450" algn="l" defTabSz="800100">
            <a:lnSpc>
              <a:spcPct val="90000"/>
            </a:lnSpc>
            <a:spcBef>
              <a:spcPct val="0"/>
            </a:spcBef>
            <a:spcAft>
              <a:spcPct val="15000"/>
            </a:spcAft>
            <a:buChar char="••"/>
          </a:pPr>
          <a:endParaRPr lang="da-DK" sz="1800" kern="1200" dirty="0"/>
        </a:p>
      </dsp:txBody>
      <dsp:txXfrm>
        <a:off x="1840557" y="14288"/>
        <a:ext cx="6755754" cy="1212949"/>
      </dsp:txXfrm>
    </dsp:sp>
    <dsp:sp modelId="{FA65AE25-EBE8-462B-AAA4-A20FA8875FF8}">
      <dsp:nvSpPr>
        <dsp:cNvPr id="0" name=""/>
        <dsp:cNvSpPr/>
      </dsp:nvSpPr>
      <dsp:spPr>
        <a:xfrm>
          <a:off x="121294" y="121294"/>
          <a:ext cx="1719262" cy="970359"/>
        </a:xfrm>
        <a:prstGeom prst="roundRect">
          <a:avLst>
            <a:gd name="adj" fmla="val 10000"/>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B3CA4E-B67F-4891-BEB6-9323ED7E057B}">
      <dsp:nvSpPr>
        <dsp:cNvPr id="0" name=""/>
        <dsp:cNvSpPr/>
      </dsp:nvSpPr>
      <dsp:spPr>
        <a:xfrm>
          <a:off x="0" y="1348532"/>
          <a:ext cx="8596312" cy="12129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da-DK" sz="2300" kern="1200" dirty="0" smtClean="0"/>
            <a:t>Roller i gruppearbejdet</a:t>
          </a:r>
          <a:endParaRPr lang="da-DK" sz="2300" kern="1200" dirty="0"/>
        </a:p>
        <a:p>
          <a:pPr marL="171450" lvl="1" indent="-171450" algn="l" defTabSz="800100">
            <a:lnSpc>
              <a:spcPct val="90000"/>
            </a:lnSpc>
            <a:spcBef>
              <a:spcPct val="0"/>
            </a:spcBef>
            <a:spcAft>
              <a:spcPct val="15000"/>
            </a:spcAft>
            <a:buChar char="••"/>
          </a:pPr>
          <a:r>
            <a:rPr lang="da-DK" sz="1800" kern="1200" dirty="0" smtClean="0"/>
            <a:t>Skal bindes til helt konkret opgave, som der skal evalueres på </a:t>
          </a:r>
          <a:endParaRPr lang="da-DK" sz="1800" kern="1200" dirty="0"/>
        </a:p>
        <a:p>
          <a:pPr marL="171450" lvl="1" indent="-171450" algn="l" defTabSz="800100">
            <a:lnSpc>
              <a:spcPct val="90000"/>
            </a:lnSpc>
            <a:spcBef>
              <a:spcPct val="0"/>
            </a:spcBef>
            <a:spcAft>
              <a:spcPct val="15000"/>
            </a:spcAft>
            <a:buChar char="••"/>
          </a:pPr>
          <a:endParaRPr lang="da-DK" sz="1800" kern="1200" dirty="0"/>
        </a:p>
      </dsp:txBody>
      <dsp:txXfrm>
        <a:off x="1840557" y="1348532"/>
        <a:ext cx="6755754" cy="1212949"/>
      </dsp:txXfrm>
    </dsp:sp>
    <dsp:sp modelId="{29DB29BB-2149-4E25-B9B1-B7E355DB96B9}">
      <dsp:nvSpPr>
        <dsp:cNvPr id="0" name=""/>
        <dsp:cNvSpPr/>
      </dsp:nvSpPr>
      <dsp:spPr>
        <a:xfrm>
          <a:off x="121294" y="1455538"/>
          <a:ext cx="1719262" cy="970359"/>
        </a:xfrm>
        <a:prstGeom prst="roundRect">
          <a:avLst>
            <a:gd name="adj" fmla="val 10000"/>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F19B41-F600-4EBF-8AF6-720E82463B49}">
      <dsp:nvSpPr>
        <dsp:cNvPr id="0" name=""/>
        <dsp:cNvSpPr/>
      </dsp:nvSpPr>
      <dsp:spPr>
        <a:xfrm>
          <a:off x="0" y="2668487"/>
          <a:ext cx="8596312" cy="12129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da-DK" sz="2300" kern="1200" dirty="0" smtClean="0"/>
            <a:t>Oplæg </a:t>
          </a:r>
          <a:endParaRPr lang="da-DK" sz="2300" kern="1200" dirty="0"/>
        </a:p>
        <a:p>
          <a:pPr marL="171450" lvl="1" indent="-171450" algn="l" defTabSz="800100">
            <a:lnSpc>
              <a:spcPct val="90000"/>
            </a:lnSpc>
            <a:spcBef>
              <a:spcPct val="0"/>
            </a:spcBef>
            <a:spcAft>
              <a:spcPct val="15000"/>
            </a:spcAft>
            <a:buChar char="••"/>
          </a:pPr>
          <a:r>
            <a:rPr lang="da-DK" sz="1800" kern="1200" dirty="0" smtClean="0"/>
            <a:t>Kortere og gerne mere direkte anvendelige</a:t>
          </a:r>
          <a:endParaRPr lang="da-DK" sz="1800" kern="1200" dirty="0"/>
        </a:p>
      </dsp:txBody>
      <dsp:txXfrm>
        <a:off x="1840557" y="2668487"/>
        <a:ext cx="6755754" cy="1212949"/>
      </dsp:txXfrm>
    </dsp:sp>
    <dsp:sp modelId="{A471065E-62A8-4ADC-869F-08767F8A2792}">
      <dsp:nvSpPr>
        <dsp:cNvPr id="0" name=""/>
        <dsp:cNvSpPr/>
      </dsp:nvSpPr>
      <dsp:spPr>
        <a:xfrm>
          <a:off x="121294" y="2789782"/>
          <a:ext cx="1719262" cy="970359"/>
        </a:xfrm>
        <a:prstGeom prst="roundRect">
          <a:avLst>
            <a:gd name="adj" fmla="val 10000"/>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B67C8-9064-437C-A6FE-32BA553A04D0}">
      <dsp:nvSpPr>
        <dsp:cNvPr id="0" name=""/>
        <dsp:cNvSpPr/>
      </dsp:nvSpPr>
      <dsp:spPr>
        <a:xfrm>
          <a:off x="0" y="0"/>
          <a:ext cx="8596312" cy="12129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da-DK" sz="2300" kern="1200" dirty="0" err="1" smtClean="0"/>
            <a:t>Stilladsering</a:t>
          </a:r>
          <a:r>
            <a:rPr lang="da-DK" sz="2300" kern="1200" dirty="0" smtClean="0"/>
            <a:t>  (fx feltarbejde)</a:t>
          </a:r>
          <a:endParaRPr lang="da-DK" sz="2300" kern="1200" dirty="0"/>
        </a:p>
        <a:p>
          <a:pPr marL="171450" lvl="1" indent="-171450" algn="l" defTabSz="800100">
            <a:lnSpc>
              <a:spcPct val="90000"/>
            </a:lnSpc>
            <a:spcBef>
              <a:spcPct val="0"/>
            </a:spcBef>
            <a:spcAft>
              <a:spcPct val="15000"/>
            </a:spcAft>
            <a:buChar char="••"/>
          </a:pPr>
          <a:r>
            <a:rPr lang="da-DK" sz="1800" kern="1200" dirty="0" err="1" smtClean="0"/>
            <a:t>Opgaverformuleringer</a:t>
          </a:r>
          <a:r>
            <a:rPr lang="da-DK" sz="1800" kern="1200" dirty="0" smtClean="0"/>
            <a:t> -&gt; fordybelse</a:t>
          </a:r>
          <a:endParaRPr lang="da-DK" sz="1800" kern="1200" dirty="0"/>
        </a:p>
        <a:p>
          <a:pPr marL="171450" lvl="1" indent="-171450" algn="l" defTabSz="800100">
            <a:lnSpc>
              <a:spcPct val="90000"/>
            </a:lnSpc>
            <a:spcBef>
              <a:spcPct val="0"/>
            </a:spcBef>
            <a:spcAft>
              <a:spcPct val="15000"/>
            </a:spcAft>
            <a:buChar char="••"/>
          </a:pPr>
          <a:r>
            <a:rPr lang="da-DK" sz="1800" kern="1200" dirty="0" smtClean="0"/>
            <a:t>Idégenerering- og fordybelsesredskaber</a:t>
          </a:r>
          <a:endParaRPr lang="da-DK" sz="1800" kern="1200" dirty="0"/>
        </a:p>
      </dsp:txBody>
      <dsp:txXfrm>
        <a:off x="1840557" y="0"/>
        <a:ext cx="6755754" cy="1212949"/>
      </dsp:txXfrm>
    </dsp:sp>
    <dsp:sp modelId="{797591A2-67B9-4695-8E66-C384B4CF3449}">
      <dsp:nvSpPr>
        <dsp:cNvPr id="0" name=""/>
        <dsp:cNvSpPr/>
      </dsp:nvSpPr>
      <dsp:spPr>
        <a:xfrm>
          <a:off x="121294" y="121294"/>
          <a:ext cx="1719262" cy="970359"/>
        </a:xfrm>
        <a:prstGeom prst="roundRect">
          <a:avLst>
            <a:gd name="adj" fmla="val 10000"/>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489E17-82A5-4BA6-9B68-08EB06ADAEBD}">
      <dsp:nvSpPr>
        <dsp:cNvPr id="0" name=""/>
        <dsp:cNvSpPr/>
      </dsp:nvSpPr>
      <dsp:spPr>
        <a:xfrm>
          <a:off x="0" y="1334243"/>
          <a:ext cx="8596312" cy="12129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da-DK" sz="2300" kern="1200" dirty="0" smtClean="0"/>
            <a:t>Bemanding </a:t>
          </a:r>
          <a:endParaRPr lang="da-DK" sz="2300" kern="1200" dirty="0"/>
        </a:p>
        <a:p>
          <a:pPr marL="171450" lvl="1" indent="-171450" algn="l" defTabSz="800100">
            <a:lnSpc>
              <a:spcPct val="90000"/>
            </a:lnSpc>
            <a:spcBef>
              <a:spcPct val="0"/>
            </a:spcBef>
            <a:spcAft>
              <a:spcPct val="15000"/>
            </a:spcAft>
            <a:buChar char="••"/>
          </a:pPr>
          <a:r>
            <a:rPr lang="da-DK" sz="1800" kern="1200" dirty="0" smtClean="0"/>
            <a:t>Flere hænder</a:t>
          </a:r>
          <a:endParaRPr lang="da-DK" sz="1800" kern="1200" dirty="0"/>
        </a:p>
        <a:p>
          <a:pPr marL="171450" lvl="1" indent="-171450" algn="l" defTabSz="800100">
            <a:lnSpc>
              <a:spcPct val="90000"/>
            </a:lnSpc>
            <a:spcBef>
              <a:spcPct val="0"/>
            </a:spcBef>
            <a:spcAft>
              <a:spcPct val="15000"/>
            </a:spcAft>
            <a:buChar char="••"/>
          </a:pPr>
          <a:r>
            <a:rPr lang="da-DK" sz="1800" kern="1200" dirty="0" smtClean="0"/>
            <a:t>Tidligere opstart</a:t>
          </a:r>
          <a:endParaRPr lang="da-DK" sz="1800" kern="1200" dirty="0"/>
        </a:p>
      </dsp:txBody>
      <dsp:txXfrm>
        <a:off x="1840557" y="1334243"/>
        <a:ext cx="6755754" cy="1212949"/>
      </dsp:txXfrm>
    </dsp:sp>
    <dsp:sp modelId="{6F141E56-DB23-468A-A325-FD84A59A5F87}">
      <dsp:nvSpPr>
        <dsp:cNvPr id="0" name=""/>
        <dsp:cNvSpPr/>
      </dsp:nvSpPr>
      <dsp:spPr>
        <a:xfrm>
          <a:off x="135581" y="1541260"/>
          <a:ext cx="1719262" cy="970359"/>
        </a:xfrm>
        <a:prstGeom prst="roundRect">
          <a:avLst>
            <a:gd name="adj" fmla="val 10000"/>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5D0047-F58E-406B-B8D0-AC8979E64AEF}">
      <dsp:nvSpPr>
        <dsp:cNvPr id="0" name=""/>
        <dsp:cNvSpPr/>
      </dsp:nvSpPr>
      <dsp:spPr>
        <a:xfrm>
          <a:off x="0" y="2668487"/>
          <a:ext cx="8596312" cy="12129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da-DK" sz="2300" kern="1200" dirty="0" smtClean="0"/>
            <a:t>Karrierelæring  </a:t>
          </a:r>
          <a:endParaRPr lang="da-DK" sz="2300" kern="1200" dirty="0"/>
        </a:p>
        <a:p>
          <a:pPr marL="171450" lvl="1" indent="-171450" algn="l" defTabSz="800100">
            <a:lnSpc>
              <a:spcPct val="90000"/>
            </a:lnSpc>
            <a:spcBef>
              <a:spcPct val="0"/>
            </a:spcBef>
            <a:spcAft>
              <a:spcPct val="15000"/>
            </a:spcAft>
            <a:buChar char="••"/>
          </a:pPr>
          <a:r>
            <a:rPr lang="da-DK" sz="1800" kern="1200" dirty="0" smtClean="0"/>
            <a:t>Rollekonkretisering</a:t>
          </a:r>
          <a:endParaRPr lang="da-DK" sz="1800" kern="1200" dirty="0"/>
        </a:p>
        <a:p>
          <a:pPr marL="171450" lvl="1" indent="-171450" algn="l" defTabSz="800100">
            <a:lnSpc>
              <a:spcPct val="90000"/>
            </a:lnSpc>
            <a:spcBef>
              <a:spcPct val="0"/>
            </a:spcBef>
            <a:spcAft>
              <a:spcPct val="15000"/>
            </a:spcAft>
            <a:buChar char="••"/>
          </a:pPr>
          <a:endParaRPr lang="da-DK" sz="1800" kern="1200" dirty="0"/>
        </a:p>
      </dsp:txBody>
      <dsp:txXfrm>
        <a:off x="1840557" y="2668487"/>
        <a:ext cx="6755754" cy="1212949"/>
      </dsp:txXfrm>
    </dsp:sp>
    <dsp:sp modelId="{031CCBD7-D78C-4AA8-AA54-161EF84DFCBD}">
      <dsp:nvSpPr>
        <dsp:cNvPr id="0" name=""/>
        <dsp:cNvSpPr/>
      </dsp:nvSpPr>
      <dsp:spPr>
        <a:xfrm>
          <a:off x="121294" y="2789782"/>
          <a:ext cx="1719262" cy="970359"/>
        </a:xfrm>
        <a:prstGeom prst="roundRect">
          <a:avLst>
            <a:gd name="adj" fmla="val 10000"/>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FEBE1DC4-13DC-4B54-93BC-BC554CFCFAAC}" type="datetimeFigureOut">
              <a:rPr lang="da-DK" smtClean="0"/>
              <a:t>27-10-2017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1529979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EBE1DC4-13DC-4B54-93BC-BC554CFCFAAC}" type="datetimeFigureOut">
              <a:rPr lang="da-DK" smtClean="0"/>
              <a:t>27-10-2017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2930646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EBE1DC4-13DC-4B54-93BC-BC554CFCFAAC}" type="datetimeFigureOut">
              <a:rPr lang="da-DK" smtClean="0"/>
              <a:t>27-10-2017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116769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EBE1DC4-13DC-4B54-93BC-BC554CFCFAAC}" type="datetimeFigureOut">
              <a:rPr lang="da-DK" smtClean="0"/>
              <a:t>27-10-2017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245144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FEBE1DC4-13DC-4B54-93BC-BC554CFCFAAC}" type="datetimeFigureOut">
              <a:rPr lang="da-DK" smtClean="0"/>
              <a:t>27-10-2017</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376059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FEBE1DC4-13DC-4B54-93BC-BC554CFCFAAC}" type="datetimeFigureOut">
              <a:rPr lang="da-DK" smtClean="0"/>
              <a:t>27-10-2017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2015994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FEBE1DC4-13DC-4B54-93BC-BC554CFCFAAC}" type="datetimeFigureOut">
              <a:rPr lang="da-DK" smtClean="0"/>
              <a:t>27-10-2017</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1530082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FEBE1DC4-13DC-4B54-93BC-BC554CFCFAAC}" type="datetimeFigureOut">
              <a:rPr lang="da-DK" smtClean="0"/>
              <a:t>27-10-2017</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217982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FEBE1DC4-13DC-4B54-93BC-BC554CFCFAAC}" type="datetimeFigureOut">
              <a:rPr lang="da-DK" smtClean="0"/>
              <a:t>27-10-2017</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954096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FEBE1DC4-13DC-4B54-93BC-BC554CFCFAAC}" type="datetimeFigureOut">
              <a:rPr lang="da-DK" smtClean="0"/>
              <a:t>27-10-2017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227190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FEBE1DC4-13DC-4B54-93BC-BC554CFCFAAC}" type="datetimeFigureOut">
              <a:rPr lang="da-DK" smtClean="0"/>
              <a:t>27-10-2017</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B4E7EDAE-792D-40EF-A71B-E46F26422B20}" type="slidenum">
              <a:rPr lang="da-DK" smtClean="0"/>
              <a:t>‹nr.›</a:t>
            </a:fld>
            <a:endParaRPr lang="da-DK"/>
          </a:p>
        </p:txBody>
      </p:sp>
    </p:spTree>
    <p:extLst>
      <p:ext uri="{BB962C8B-B14F-4D97-AF65-F5344CB8AC3E}">
        <p14:creationId xmlns:p14="http://schemas.microsoft.com/office/powerpoint/2010/main" val="3578107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E1DC4-13DC-4B54-93BC-BC554CFCFAAC}" type="datetimeFigureOut">
              <a:rPr lang="da-DK" smtClean="0"/>
              <a:t>27-10-2017</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E7EDAE-792D-40EF-A71B-E46F26422B20}" type="slidenum">
              <a:rPr lang="da-DK" smtClean="0"/>
              <a:t>‹nr.›</a:t>
            </a:fld>
            <a:endParaRPr lang="da-DK"/>
          </a:p>
        </p:txBody>
      </p:sp>
    </p:spTree>
    <p:extLst>
      <p:ext uri="{BB962C8B-B14F-4D97-AF65-F5344CB8AC3E}">
        <p14:creationId xmlns:p14="http://schemas.microsoft.com/office/powerpoint/2010/main" val="3953527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Projektuge</a:t>
            </a:r>
            <a:br>
              <a:rPr lang="da-DK" dirty="0" smtClean="0"/>
            </a:br>
            <a:r>
              <a:rPr lang="da-DK" dirty="0" smtClean="0"/>
              <a:t>Randers hf og </a:t>
            </a:r>
            <a:r>
              <a:rPr lang="da-DK" dirty="0" err="1" smtClean="0"/>
              <a:t>vuc</a:t>
            </a:r>
            <a:r>
              <a:rPr lang="da-DK" dirty="0" smtClean="0"/>
              <a:t>	</a:t>
            </a:r>
            <a:endParaRPr lang="da-DK" dirty="0"/>
          </a:p>
        </p:txBody>
      </p:sp>
      <p:sp>
        <p:nvSpPr>
          <p:cNvPr id="3" name="Undertitel 2"/>
          <p:cNvSpPr>
            <a:spLocks noGrp="1"/>
          </p:cNvSpPr>
          <p:nvPr>
            <p:ph type="subTitle" idx="1"/>
          </p:nvPr>
        </p:nvSpPr>
        <p:spPr/>
        <p:txBody>
          <a:bodyPr/>
          <a:lstStyle/>
          <a:p>
            <a:r>
              <a:rPr lang="da-DK" dirty="0" smtClean="0"/>
              <a:t>Feltstudier/evalueringer</a:t>
            </a:r>
            <a:endParaRPr lang="da-DK" dirty="0"/>
          </a:p>
        </p:txBody>
      </p:sp>
    </p:spTree>
    <p:extLst>
      <p:ext uri="{BB962C8B-B14F-4D97-AF65-F5344CB8AC3E}">
        <p14:creationId xmlns:p14="http://schemas.microsoft.com/office/powerpoint/2010/main" val="626640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normAutofit/>
          </a:bodyPr>
          <a:lstStyle/>
          <a:p>
            <a:pPr marL="0" indent="0">
              <a:buNone/>
            </a:pPr>
            <a:r>
              <a:rPr lang="da-DK" dirty="0" smtClean="0"/>
              <a:t>I uge 40 afholdt vi projektuge for alle 1.hf'erne på Randers hf og </a:t>
            </a:r>
            <a:r>
              <a:rPr lang="da-DK" dirty="0" err="1" smtClean="0"/>
              <a:t>vuc</a:t>
            </a:r>
            <a:r>
              <a:rPr lang="da-DK" dirty="0" smtClean="0"/>
              <a:t>. Det overordnede emne var "Byen til Vandet". Eleverne var opdelt i grupper, hvor de skulle arbejde med forskellige underemner. Fælles for alle grupperne var, at de skulle arbejde med Innovation og Karrierelæring.</a:t>
            </a:r>
          </a:p>
          <a:p>
            <a:pPr marL="0" indent="0">
              <a:buNone/>
            </a:pPr>
            <a:endParaRPr lang="da-DK" dirty="0" smtClean="0"/>
          </a:p>
          <a:p>
            <a:pPr marL="0" indent="0">
              <a:buNone/>
            </a:pPr>
            <a:r>
              <a:rPr lang="da-DK" dirty="0" smtClean="0"/>
              <a:t>Efterfølgende har vi gennemført en skriftlig evaluering hos både kursister og deltagende lærere. Derudover har vi evalueret sammen med skolens kursistråd. De meget overordnede resultater af evalueringerne kan ses på de efterfølgende </a:t>
            </a:r>
            <a:r>
              <a:rPr lang="da-DK" smtClean="0"/>
              <a:t>to slides.</a:t>
            </a:r>
            <a:r>
              <a:rPr lang="da-DK" dirty="0" smtClean="0"/>
              <a:t> </a:t>
            </a:r>
          </a:p>
          <a:p>
            <a:endParaRPr lang="da-DK" dirty="0"/>
          </a:p>
        </p:txBody>
      </p:sp>
    </p:spTree>
    <p:extLst>
      <p:ext uri="{BB962C8B-B14F-4D97-AF65-F5344CB8AC3E}">
        <p14:creationId xmlns:p14="http://schemas.microsoft.com/office/powerpoint/2010/main" val="93135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Forandringsønsker i elevperspektiv</a:t>
            </a:r>
            <a:endParaRPr lang="da-DK" dirty="0"/>
          </a:p>
        </p:txBody>
      </p:sp>
      <p:graphicFrame>
        <p:nvGraphicFramePr>
          <p:cNvPr id="6" name="Pladsholder til indhold 5"/>
          <p:cNvGraphicFramePr>
            <a:graphicFrameLocks noGrp="1"/>
          </p:cNvGraphicFramePr>
          <p:nvPr>
            <p:ph idx="1"/>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3957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Forandringer i lærerperspektiv</a:t>
            </a:r>
            <a:endParaRPr lang="da-DK" dirty="0"/>
          </a:p>
        </p:txBody>
      </p:sp>
      <p:graphicFrame>
        <p:nvGraphicFramePr>
          <p:cNvPr id="4" name="Pladsholder til indhold 3"/>
          <p:cNvGraphicFramePr>
            <a:graphicFrameLocks noGrp="1"/>
          </p:cNvGraphicFramePr>
          <p:nvPr>
            <p:ph idx="1"/>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9500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148</Words>
  <Application>Microsoft Office PowerPoint</Application>
  <PresentationFormat>Widescreen</PresentationFormat>
  <Paragraphs>21</Paragraphs>
  <Slides>4</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4</vt:i4>
      </vt:variant>
    </vt:vector>
  </HeadingPairs>
  <TitlesOfParts>
    <vt:vector size="8" baseType="lpstr">
      <vt:lpstr>Arial</vt:lpstr>
      <vt:lpstr>Calibri</vt:lpstr>
      <vt:lpstr>Calibri Light</vt:lpstr>
      <vt:lpstr>Office-tema</vt:lpstr>
      <vt:lpstr>Projektuge Randers hf og vuc </vt:lpstr>
      <vt:lpstr>PowerPoint-præsentation</vt:lpstr>
      <vt:lpstr>Forandringsønsker i elevperspektiv</vt:lpstr>
      <vt:lpstr>Forandringer i lærerperspektiv</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Projektuge Randers hf og vuc </dc:title>
  <dc:creator>Mette Holm Mogensen (MM | UDC)</dc:creator>
  <cp:lastModifiedBy>Mette Holm Mogensen (MM | UDC)</cp:lastModifiedBy>
  <cp:revision>2</cp:revision>
  <dcterms:created xsi:type="dcterms:W3CDTF">2017-10-27T06:29:13Z</dcterms:created>
  <dcterms:modified xsi:type="dcterms:W3CDTF">2017-10-27T11:17:43Z</dcterms:modified>
</cp:coreProperties>
</file>